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30275213" cy="4280376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383" userDrawn="1">
          <p15:clr>
            <a:srgbClr val="A4A3A4"/>
          </p15:clr>
        </p15:guide>
        <p15:guide id="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8E1"/>
    <a:srgbClr val="9A1D2A"/>
    <a:srgbClr val="CCECFF"/>
    <a:srgbClr val="CCC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551FA-73F1-47DB-AC0E-B0767E562CF0}" v="1" dt="2023-08-07T08:38:02.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275" autoAdjust="0"/>
    <p:restoredTop sz="94660"/>
  </p:normalViewPr>
  <p:slideViewPr>
    <p:cSldViewPr snapToGrid="0">
      <p:cViewPr varScale="1">
        <p:scale>
          <a:sx n="24" d="100"/>
          <a:sy n="24" d="100"/>
        </p:scale>
        <p:origin x="306" y="60"/>
      </p:cViewPr>
      <p:guideLst>
        <p:guide orient="horz" pos="6383"/>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a HILL" userId="46255761-18de-478c-ba8e-ecedc3a0b3f8" providerId="ADAL" clId="{098551FA-73F1-47DB-AC0E-B0767E562CF0}"/>
    <pc:docChg chg="custSel modSld">
      <pc:chgData name="Michella HILL" userId="46255761-18de-478c-ba8e-ecedc3a0b3f8" providerId="ADAL" clId="{098551FA-73F1-47DB-AC0E-B0767E562CF0}" dt="2023-08-15T04:00:43.531" v="345" actId="1076"/>
      <pc:docMkLst>
        <pc:docMk/>
      </pc:docMkLst>
      <pc:sldChg chg="addSp delSp modSp mod">
        <pc:chgData name="Michella HILL" userId="46255761-18de-478c-ba8e-ecedc3a0b3f8" providerId="ADAL" clId="{098551FA-73F1-47DB-AC0E-B0767E562CF0}" dt="2023-08-15T04:00:43.531" v="345" actId="1076"/>
        <pc:sldMkLst>
          <pc:docMk/>
          <pc:sldMk cId="1049172227" sldId="262"/>
        </pc:sldMkLst>
        <pc:spChg chg="mod">
          <ac:chgData name="Michella HILL" userId="46255761-18de-478c-ba8e-ecedc3a0b3f8" providerId="ADAL" clId="{098551FA-73F1-47DB-AC0E-B0767E562CF0}" dt="2023-08-07T08:39:15.756" v="95" actId="1076"/>
          <ac:spMkLst>
            <pc:docMk/>
            <pc:sldMk cId="1049172227" sldId="262"/>
            <ac:spMk id="2" creationId="{E9DABECA-5F89-CA5C-9CA3-CD20FB9E76D8}"/>
          </ac:spMkLst>
        </pc:spChg>
        <pc:spChg chg="mod">
          <ac:chgData name="Michella HILL" userId="46255761-18de-478c-ba8e-ecedc3a0b3f8" providerId="ADAL" clId="{098551FA-73F1-47DB-AC0E-B0767E562CF0}" dt="2023-08-07T08:39:54.532" v="101" actId="1076"/>
          <ac:spMkLst>
            <pc:docMk/>
            <pc:sldMk cId="1049172227" sldId="262"/>
            <ac:spMk id="8" creationId="{509D42A9-E503-CFA2-9D9E-3E0FED6834D3}"/>
          </ac:spMkLst>
        </pc:spChg>
        <pc:spChg chg="mod">
          <ac:chgData name="Michella HILL" userId="46255761-18de-478c-ba8e-ecedc3a0b3f8" providerId="ADAL" clId="{098551FA-73F1-47DB-AC0E-B0767E562CF0}" dt="2023-08-15T04:00:05.514" v="333" actId="1076"/>
          <ac:spMkLst>
            <pc:docMk/>
            <pc:sldMk cId="1049172227" sldId="262"/>
            <ac:spMk id="10" creationId="{A60C18FA-EB10-268F-4FE6-41ED1D571502}"/>
          </ac:spMkLst>
        </pc:spChg>
        <pc:spChg chg="mod">
          <ac:chgData name="Michella HILL" userId="46255761-18de-478c-ba8e-ecedc3a0b3f8" providerId="ADAL" clId="{098551FA-73F1-47DB-AC0E-B0767E562CF0}" dt="2023-08-07T08:40:04.654" v="103" actId="1076"/>
          <ac:spMkLst>
            <pc:docMk/>
            <pc:sldMk cId="1049172227" sldId="262"/>
            <ac:spMk id="15" creationId="{4352066C-F60F-3C42-A707-B2DFAC72E8ED}"/>
          </ac:spMkLst>
        </pc:spChg>
        <pc:spChg chg="mod">
          <ac:chgData name="Michella HILL" userId="46255761-18de-478c-ba8e-ecedc3a0b3f8" providerId="ADAL" clId="{098551FA-73F1-47DB-AC0E-B0767E562CF0}" dt="2023-08-15T04:00:43.531" v="345" actId="1076"/>
          <ac:spMkLst>
            <pc:docMk/>
            <pc:sldMk cId="1049172227" sldId="262"/>
            <ac:spMk id="19" creationId="{7156DA70-00AB-703B-9999-68A5B85906B3}"/>
          </ac:spMkLst>
        </pc:spChg>
        <pc:spChg chg="mod">
          <ac:chgData name="Michella HILL" userId="46255761-18de-478c-ba8e-ecedc3a0b3f8" providerId="ADAL" clId="{098551FA-73F1-47DB-AC0E-B0767E562CF0}" dt="2023-08-07T08:40:38.360" v="108" actId="1076"/>
          <ac:spMkLst>
            <pc:docMk/>
            <pc:sldMk cId="1049172227" sldId="262"/>
            <ac:spMk id="21" creationId="{2114BB86-0669-B8E9-C4D3-BED325C48FD3}"/>
          </ac:spMkLst>
        </pc:spChg>
        <pc:spChg chg="mod">
          <ac:chgData name="Michella HILL" userId="46255761-18de-478c-ba8e-ecedc3a0b3f8" providerId="ADAL" clId="{098551FA-73F1-47DB-AC0E-B0767E562CF0}" dt="2023-08-15T03:21:05.510" v="305" actId="20577"/>
          <ac:spMkLst>
            <pc:docMk/>
            <pc:sldMk cId="1049172227" sldId="262"/>
            <ac:spMk id="23" creationId="{A1E03D14-8C81-C347-8ABE-82071BF05D53}"/>
          </ac:spMkLst>
        </pc:spChg>
        <pc:spChg chg="mod">
          <ac:chgData name="Michella HILL" userId="46255761-18de-478c-ba8e-ecedc3a0b3f8" providerId="ADAL" clId="{098551FA-73F1-47DB-AC0E-B0767E562CF0}" dt="2023-08-07T08:39:51.442" v="99" actId="1076"/>
          <ac:spMkLst>
            <pc:docMk/>
            <pc:sldMk cId="1049172227" sldId="262"/>
            <ac:spMk id="24" creationId="{7C199378-2AA9-312B-28F8-58C8DF522347}"/>
          </ac:spMkLst>
        </pc:spChg>
        <pc:spChg chg="mod">
          <ac:chgData name="Michella HILL" userId="46255761-18de-478c-ba8e-ecedc3a0b3f8" providerId="ADAL" clId="{098551FA-73F1-47DB-AC0E-B0767E562CF0}" dt="2023-08-07T08:40:49.788" v="110" actId="1076"/>
          <ac:spMkLst>
            <pc:docMk/>
            <pc:sldMk cId="1049172227" sldId="262"/>
            <ac:spMk id="25" creationId="{6751A662-1050-F317-9C63-D3D13E965D18}"/>
          </ac:spMkLst>
        </pc:spChg>
        <pc:spChg chg="mod">
          <ac:chgData name="Michella HILL" userId="46255761-18de-478c-ba8e-ecedc3a0b3f8" providerId="ADAL" clId="{098551FA-73F1-47DB-AC0E-B0767E562CF0}" dt="2023-08-07T08:39:22.894" v="96" actId="1076"/>
          <ac:spMkLst>
            <pc:docMk/>
            <pc:sldMk cId="1049172227" sldId="262"/>
            <ac:spMk id="26" creationId="{95EB1392-195C-D080-429D-1218A8D2A7C7}"/>
          </ac:spMkLst>
        </pc:spChg>
        <pc:spChg chg="mod">
          <ac:chgData name="Michella HILL" userId="46255761-18de-478c-ba8e-ecedc3a0b3f8" providerId="ADAL" clId="{098551FA-73F1-47DB-AC0E-B0767E562CF0}" dt="2023-08-07T08:31:58.113" v="46" actId="14100"/>
          <ac:spMkLst>
            <pc:docMk/>
            <pc:sldMk cId="1049172227" sldId="262"/>
            <ac:spMk id="27" creationId="{D1CAD44B-11BB-5AB7-2EFF-B0E37A95EE42}"/>
          </ac:spMkLst>
        </pc:spChg>
        <pc:spChg chg="mod">
          <ac:chgData name="Michella HILL" userId="46255761-18de-478c-ba8e-ecedc3a0b3f8" providerId="ADAL" clId="{098551FA-73F1-47DB-AC0E-B0767E562CF0}" dt="2023-08-07T08:31:18.792" v="40" actId="14100"/>
          <ac:spMkLst>
            <pc:docMk/>
            <pc:sldMk cId="1049172227" sldId="262"/>
            <ac:spMk id="29" creationId="{D6CB54C1-61D3-69DA-B499-3E71AAA3DE0C}"/>
          </ac:spMkLst>
        </pc:spChg>
        <pc:spChg chg="mod">
          <ac:chgData name="Michella HILL" userId="46255761-18de-478c-ba8e-ecedc3a0b3f8" providerId="ADAL" clId="{098551FA-73F1-47DB-AC0E-B0767E562CF0}" dt="2023-08-09T01:11:05.990" v="290" actId="1076"/>
          <ac:spMkLst>
            <pc:docMk/>
            <pc:sldMk cId="1049172227" sldId="262"/>
            <ac:spMk id="30" creationId="{A1075729-322C-0F55-171A-C0F768E83D46}"/>
          </ac:spMkLst>
        </pc:spChg>
        <pc:spChg chg="mod">
          <ac:chgData name="Michella HILL" userId="46255761-18de-478c-ba8e-ecedc3a0b3f8" providerId="ADAL" clId="{098551FA-73F1-47DB-AC0E-B0767E562CF0}" dt="2023-08-07T08:33:12.348" v="55" actId="1076"/>
          <ac:spMkLst>
            <pc:docMk/>
            <pc:sldMk cId="1049172227" sldId="262"/>
            <ac:spMk id="31" creationId="{2D2DF94F-6A81-0272-4499-AC46557F34F3}"/>
          </ac:spMkLst>
        </pc:spChg>
        <pc:spChg chg="mod">
          <ac:chgData name="Michella HILL" userId="46255761-18de-478c-ba8e-ecedc3a0b3f8" providerId="ADAL" clId="{098551FA-73F1-47DB-AC0E-B0767E562CF0}" dt="2023-08-07T08:39:58.445" v="102" actId="1076"/>
          <ac:spMkLst>
            <pc:docMk/>
            <pc:sldMk cId="1049172227" sldId="262"/>
            <ac:spMk id="32" creationId="{ADC0A477-A8F5-A7AD-E999-F67F629CAA24}"/>
          </ac:spMkLst>
        </pc:spChg>
        <pc:spChg chg="mod">
          <ac:chgData name="Michella HILL" userId="46255761-18de-478c-ba8e-ecedc3a0b3f8" providerId="ADAL" clId="{098551FA-73F1-47DB-AC0E-B0767E562CF0}" dt="2023-08-07T08:22:24.518" v="17" actId="1076"/>
          <ac:spMkLst>
            <pc:docMk/>
            <pc:sldMk cId="1049172227" sldId="262"/>
            <ac:spMk id="33" creationId="{A1A00C50-2B59-28B8-6AF4-95738779CFBF}"/>
          </ac:spMkLst>
        </pc:spChg>
        <pc:spChg chg="mod">
          <ac:chgData name="Michella HILL" userId="46255761-18de-478c-ba8e-ecedc3a0b3f8" providerId="ADAL" clId="{098551FA-73F1-47DB-AC0E-B0767E562CF0}" dt="2023-08-07T08:31:38.716" v="43" actId="1076"/>
          <ac:spMkLst>
            <pc:docMk/>
            <pc:sldMk cId="1049172227" sldId="262"/>
            <ac:spMk id="34" creationId="{975CC470-82F6-9481-C5C9-9DF7D11E8DE8}"/>
          </ac:spMkLst>
        </pc:spChg>
        <pc:spChg chg="mod">
          <ac:chgData name="Michella HILL" userId="46255761-18de-478c-ba8e-ecedc3a0b3f8" providerId="ADAL" clId="{098551FA-73F1-47DB-AC0E-B0767E562CF0}" dt="2023-08-07T08:31:32.459" v="42" actId="1076"/>
          <ac:spMkLst>
            <pc:docMk/>
            <pc:sldMk cId="1049172227" sldId="262"/>
            <ac:spMk id="35" creationId="{AAA78669-7D44-35BE-1DDB-C5792663A205}"/>
          </ac:spMkLst>
        </pc:spChg>
        <pc:spChg chg="mod">
          <ac:chgData name="Michella HILL" userId="46255761-18de-478c-ba8e-ecedc3a0b3f8" providerId="ADAL" clId="{098551FA-73F1-47DB-AC0E-B0767E562CF0}" dt="2023-08-07T08:32:22.420" v="50" actId="14100"/>
          <ac:spMkLst>
            <pc:docMk/>
            <pc:sldMk cId="1049172227" sldId="262"/>
            <ac:spMk id="36" creationId="{3DB1C50D-F763-A880-8349-9D29491D5813}"/>
          </ac:spMkLst>
        </pc:spChg>
        <pc:spChg chg="mod">
          <ac:chgData name="Michella HILL" userId="46255761-18de-478c-ba8e-ecedc3a0b3f8" providerId="ADAL" clId="{098551FA-73F1-47DB-AC0E-B0767E562CF0}" dt="2023-08-07T08:32:19.084" v="49" actId="14100"/>
          <ac:spMkLst>
            <pc:docMk/>
            <pc:sldMk cId="1049172227" sldId="262"/>
            <ac:spMk id="37" creationId="{EDA7D967-A8C3-1B43-6E63-74B862C8EE82}"/>
          </ac:spMkLst>
        </pc:spChg>
        <pc:spChg chg="mod">
          <ac:chgData name="Michella HILL" userId="46255761-18de-478c-ba8e-ecedc3a0b3f8" providerId="ADAL" clId="{098551FA-73F1-47DB-AC0E-B0767E562CF0}" dt="2023-08-07T08:31:26.057" v="41" actId="1076"/>
          <ac:spMkLst>
            <pc:docMk/>
            <pc:sldMk cId="1049172227" sldId="262"/>
            <ac:spMk id="39" creationId="{0ED91472-E547-9FC8-7054-AF40183629F5}"/>
          </ac:spMkLst>
        </pc:spChg>
        <pc:spChg chg="mod">
          <ac:chgData name="Michella HILL" userId="46255761-18de-478c-ba8e-ecedc3a0b3f8" providerId="ADAL" clId="{098551FA-73F1-47DB-AC0E-B0767E562CF0}" dt="2023-08-07T08:33:57.704" v="62" actId="1076"/>
          <ac:spMkLst>
            <pc:docMk/>
            <pc:sldMk cId="1049172227" sldId="262"/>
            <ac:spMk id="40" creationId="{2D0EE55F-173F-2B86-D442-8B36EA441EE2}"/>
          </ac:spMkLst>
        </pc:spChg>
        <pc:spChg chg="mod">
          <ac:chgData name="Michella HILL" userId="46255761-18de-478c-ba8e-ecedc3a0b3f8" providerId="ADAL" clId="{098551FA-73F1-47DB-AC0E-B0767E562CF0}" dt="2023-08-07T08:34:06.895" v="64" actId="1076"/>
          <ac:spMkLst>
            <pc:docMk/>
            <pc:sldMk cId="1049172227" sldId="262"/>
            <ac:spMk id="42" creationId="{F64C67DA-B3F9-047E-BEFB-CB6A91153E03}"/>
          </ac:spMkLst>
        </pc:spChg>
        <pc:spChg chg="mod">
          <ac:chgData name="Michella HILL" userId="46255761-18de-478c-ba8e-ecedc3a0b3f8" providerId="ADAL" clId="{098551FA-73F1-47DB-AC0E-B0767E562CF0}" dt="2023-08-07T08:22:27.889" v="18" actId="1076"/>
          <ac:spMkLst>
            <pc:docMk/>
            <pc:sldMk cId="1049172227" sldId="262"/>
            <ac:spMk id="46" creationId="{B9B9C699-6D97-A85E-6095-F15C7BD8DBDB}"/>
          </ac:spMkLst>
        </pc:spChg>
        <pc:spChg chg="mod">
          <ac:chgData name="Michella HILL" userId="46255761-18de-478c-ba8e-ecedc3a0b3f8" providerId="ADAL" clId="{098551FA-73F1-47DB-AC0E-B0767E562CF0}" dt="2023-08-07T08:30:52.526" v="38" actId="1076"/>
          <ac:spMkLst>
            <pc:docMk/>
            <pc:sldMk cId="1049172227" sldId="262"/>
            <ac:spMk id="73" creationId="{36E64E72-197E-53B6-D47B-8EE9D8D23DFC}"/>
          </ac:spMkLst>
        </pc:spChg>
        <pc:spChg chg="mod">
          <ac:chgData name="Michella HILL" userId="46255761-18de-478c-ba8e-ecedc3a0b3f8" providerId="ADAL" clId="{098551FA-73F1-47DB-AC0E-B0767E562CF0}" dt="2023-08-07T08:39:11.610" v="93" actId="1076"/>
          <ac:spMkLst>
            <pc:docMk/>
            <pc:sldMk cId="1049172227" sldId="262"/>
            <ac:spMk id="75" creationId="{53C692BB-FFB3-7F01-EE6D-857CD0E66ED4}"/>
          </ac:spMkLst>
        </pc:spChg>
        <pc:spChg chg="mod">
          <ac:chgData name="Michella HILL" userId="46255761-18de-478c-ba8e-ecedc3a0b3f8" providerId="ADAL" clId="{098551FA-73F1-47DB-AC0E-B0767E562CF0}" dt="2023-08-07T08:40:28.340" v="106" actId="1076"/>
          <ac:spMkLst>
            <pc:docMk/>
            <pc:sldMk cId="1049172227" sldId="262"/>
            <ac:spMk id="76" creationId="{03BD0710-46BD-721D-232C-318C3B42D0DF}"/>
          </ac:spMkLst>
        </pc:spChg>
        <pc:spChg chg="mod">
          <ac:chgData name="Michella HILL" userId="46255761-18de-478c-ba8e-ecedc3a0b3f8" providerId="ADAL" clId="{098551FA-73F1-47DB-AC0E-B0767E562CF0}" dt="2023-08-09T01:11:02.386" v="289" actId="14100"/>
          <ac:spMkLst>
            <pc:docMk/>
            <pc:sldMk cId="1049172227" sldId="262"/>
            <ac:spMk id="78" creationId="{E6F7DB1B-3169-DE90-8A31-4B13C8A91840}"/>
          </ac:spMkLst>
        </pc:spChg>
        <pc:picChg chg="mod">
          <ac:chgData name="Michella HILL" userId="46255761-18de-478c-ba8e-ecedc3a0b3f8" providerId="ADAL" clId="{098551FA-73F1-47DB-AC0E-B0767E562CF0}" dt="2023-08-09T01:08:29.932" v="111" actId="1076"/>
          <ac:picMkLst>
            <pc:docMk/>
            <pc:sldMk cId="1049172227" sldId="262"/>
            <ac:picMk id="4" creationId="{AC502CC4-FC9D-50D7-0245-2CBFFFEB2A16}"/>
          </ac:picMkLst>
        </pc:picChg>
        <pc:picChg chg="mod ord">
          <ac:chgData name="Michella HILL" userId="46255761-18de-478c-ba8e-ecedc3a0b3f8" providerId="ADAL" clId="{098551FA-73F1-47DB-AC0E-B0767E562CF0}" dt="2023-08-07T08:40:17.530" v="105" actId="1076"/>
          <ac:picMkLst>
            <pc:docMk/>
            <pc:sldMk cId="1049172227" sldId="262"/>
            <ac:picMk id="6" creationId="{CF6851BF-3E24-E493-E790-6D32B0EC15D2}"/>
          </ac:picMkLst>
        </pc:picChg>
        <pc:picChg chg="add mod">
          <ac:chgData name="Michella HILL" userId="46255761-18de-478c-ba8e-ecedc3a0b3f8" providerId="ADAL" clId="{098551FA-73F1-47DB-AC0E-B0767E562CF0}" dt="2023-08-07T08:40:09.214" v="104" actId="1076"/>
          <ac:picMkLst>
            <pc:docMk/>
            <pc:sldMk cId="1049172227" sldId="262"/>
            <ac:picMk id="7" creationId="{34941A8D-1308-4F7F-EBE8-3F7D8F401ADF}"/>
          </ac:picMkLst>
        </pc:picChg>
        <pc:picChg chg="del mod">
          <ac:chgData name="Michella HILL" userId="46255761-18de-478c-ba8e-ecedc3a0b3f8" providerId="ADAL" clId="{098551FA-73F1-47DB-AC0E-B0767E562CF0}" dt="2023-08-07T08:36:15.551" v="81" actId="21"/>
          <ac:picMkLst>
            <pc:docMk/>
            <pc:sldMk cId="1049172227" sldId="262"/>
            <ac:picMk id="11" creationId="{DCD62DF8-C547-79A4-25B6-BFC5B563D64D}"/>
          </ac:picMkLst>
        </pc:picChg>
        <pc:picChg chg="mod">
          <ac:chgData name="Michella HILL" userId="46255761-18de-478c-ba8e-ecedc3a0b3f8" providerId="ADAL" clId="{098551FA-73F1-47DB-AC0E-B0767E562CF0}" dt="2023-08-07T08:40:32.770" v="107" actId="1076"/>
          <ac:picMkLst>
            <pc:docMk/>
            <pc:sldMk cId="1049172227" sldId="262"/>
            <ac:picMk id="18" creationId="{746D144F-E3B9-257B-F81F-2682D773219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BD76D4-2DFF-44DF-BCD9-AA864CEE19C0}"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254132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D76D4-2DFF-44DF-BCD9-AA864CEE19C0}"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168998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D76D4-2DFF-44DF-BCD9-AA864CEE19C0}"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1952907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BD76D4-2DFF-44DF-BCD9-AA864CEE19C0}"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393517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BD76D4-2DFF-44DF-BCD9-AA864CEE19C0}" type="datetimeFigureOut">
              <a:rPr lang="en-US" smtClean="0"/>
              <a:t>8/15/2023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1287703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BD76D4-2DFF-44DF-BCD9-AA864CEE19C0}"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314396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BD76D4-2DFF-44DF-BCD9-AA864CEE19C0}" type="datetimeFigureOut">
              <a:rPr lang="en-US" smtClean="0"/>
              <a:t>8/15/2023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118578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BD76D4-2DFF-44DF-BCD9-AA864CEE19C0}" type="datetimeFigureOut">
              <a:rPr lang="en-US" smtClean="0"/>
              <a:t>8/15/2023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385073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D76D4-2DFF-44DF-BCD9-AA864CEE19C0}" type="datetimeFigureOut">
              <a:rPr lang="en-US" smtClean="0"/>
              <a:t>8/15/2023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49366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CDBD76D4-2DFF-44DF-BCD9-AA864CEE19C0}"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423981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CDBD76D4-2DFF-44DF-BCD9-AA864CEE19C0}" type="datetimeFigureOut">
              <a:rPr lang="en-US" smtClean="0"/>
              <a:t>8/15/2023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248005-3147-475A-ADC2-85C36D8123D4}" type="slidenum">
              <a:rPr lang="en-US" smtClean="0"/>
              <a:t>‹#›</a:t>
            </a:fld>
            <a:endParaRPr lang="en-US"/>
          </a:p>
        </p:txBody>
      </p:sp>
    </p:spTree>
    <p:extLst>
      <p:ext uri="{BB962C8B-B14F-4D97-AF65-F5344CB8AC3E}">
        <p14:creationId xmlns:p14="http://schemas.microsoft.com/office/powerpoint/2010/main" val="2969108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CDBD76D4-2DFF-44DF-BCD9-AA864CEE19C0}" type="datetimeFigureOut">
              <a:rPr lang="en-US" smtClean="0"/>
              <a:t>8/15/2023</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A5248005-3147-475A-ADC2-85C36D8123D4}" type="slidenum">
              <a:rPr lang="en-US" smtClean="0"/>
              <a:t>‹#›</a:t>
            </a:fld>
            <a:endParaRPr lang="en-US"/>
          </a:p>
        </p:txBody>
      </p:sp>
    </p:spTree>
    <p:extLst>
      <p:ext uri="{BB962C8B-B14F-4D97-AF65-F5344CB8AC3E}">
        <p14:creationId xmlns:p14="http://schemas.microsoft.com/office/powerpoint/2010/main" val="104253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istockphoto.com/search/2/image?phrase=amniotic+sac" TargetMode="External"/><Relationship Id="rId5" Type="http://schemas.openxmlformats.org/officeDocument/2006/relationships/hyperlink" Target="https://doi.org/10.1016/j.ajem.2021.01.051" TargetMode="External"/><Relationship Id="rId4" Type="http://schemas.openxmlformats.org/officeDocument/2006/relationships/hyperlink" Target="https://doi.org/10.1016/j.eclinm.2021.100947"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502CC4-FC9D-50D7-0245-2CBFFFEB2A16}"/>
              </a:ext>
            </a:extLst>
          </p:cNvPr>
          <p:cNvPicPr>
            <a:picLocks noChangeAspect="1"/>
          </p:cNvPicPr>
          <p:nvPr/>
        </p:nvPicPr>
        <p:blipFill>
          <a:blip r:embed="rId2"/>
          <a:stretch>
            <a:fillRect/>
          </a:stretch>
        </p:blipFill>
        <p:spPr>
          <a:xfrm>
            <a:off x="15051479" y="31436212"/>
            <a:ext cx="14840342" cy="7630723"/>
          </a:xfrm>
          <a:prstGeom prst="rect">
            <a:avLst/>
          </a:prstGeom>
        </p:spPr>
      </p:pic>
      <p:sp>
        <p:nvSpPr>
          <p:cNvPr id="78" name="Rectangle 77">
            <a:extLst>
              <a:ext uri="{FF2B5EF4-FFF2-40B4-BE49-F238E27FC236}">
                <a16:creationId xmlns:a16="http://schemas.microsoft.com/office/drawing/2014/main" id="{E6F7DB1B-3169-DE90-8A31-4B13C8A91840}"/>
              </a:ext>
            </a:extLst>
          </p:cNvPr>
          <p:cNvSpPr/>
          <p:nvPr/>
        </p:nvSpPr>
        <p:spPr>
          <a:xfrm flipV="1">
            <a:off x="15087642" y="38007234"/>
            <a:ext cx="14768017" cy="4082741"/>
          </a:xfrm>
          <a:prstGeom prst="rect">
            <a:avLst/>
          </a:prstGeom>
          <a:solidFill>
            <a:schemeClr val="bg1">
              <a:lumMod val="95000"/>
            </a:schemeClr>
          </a:solidFill>
          <a:ln w="63500">
            <a:solidFill>
              <a:srgbClr val="9A1D2A"/>
            </a:solidFill>
            <a:bevel/>
            <a:extLst>
              <a:ext uri="{C807C97D-BFC1-408E-A445-0C87EB9F89A2}">
                <ask:lineSketchStyleProps xmlns:ask="http://schemas.microsoft.com/office/drawing/2018/sketchyshapes" sd="1219033472">
                  <a:custGeom>
                    <a:avLst/>
                    <a:gdLst>
                      <a:gd name="connsiteX0" fmla="*/ 0 w 13767101"/>
                      <a:gd name="connsiteY0" fmla="*/ 0 h 8396258"/>
                      <a:gd name="connsiteX1" fmla="*/ 460899 w 13767101"/>
                      <a:gd name="connsiteY1" fmla="*/ 0 h 8396258"/>
                      <a:gd name="connsiteX2" fmla="*/ 646455 w 13767101"/>
                      <a:gd name="connsiteY2" fmla="*/ 0 h 8396258"/>
                      <a:gd name="connsiteX3" fmla="*/ 1520367 w 13767101"/>
                      <a:gd name="connsiteY3" fmla="*/ 0 h 8396258"/>
                      <a:gd name="connsiteX4" fmla="*/ 1981265 w 13767101"/>
                      <a:gd name="connsiteY4" fmla="*/ 0 h 8396258"/>
                      <a:gd name="connsiteX5" fmla="*/ 2442164 w 13767101"/>
                      <a:gd name="connsiteY5" fmla="*/ 0 h 8396258"/>
                      <a:gd name="connsiteX6" fmla="*/ 3316076 w 13767101"/>
                      <a:gd name="connsiteY6" fmla="*/ 0 h 8396258"/>
                      <a:gd name="connsiteX7" fmla="*/ 3639303 w 13767101"/>
                      <a:gd name="connsiteY7" fmla="*/ 0 h 8396258"/>
                      <a:gd name="connsiteX8" fmla="*/ 4513215 w 13767101"/>
                      <a:gd name="connsiteY8" fmla="*/ 0 h 8396258"/>
                      <a:gd name="connsiteX9" fmla="*/ 5387126 w 13767101"/>
                      <a:gd name="connsiteY9" fmla="*/ 0 h 8396258"/>
                      <a:gd name="connsiteX10" fmla="*/ 5985696 w 13767101"/>
                      <a:gd name="connsiteY10" fmla="*/ 0 h 8396258"/>
                      <a:gd name="connsiteX11" fmla="*/ 6859608 w 13767101"/>
                      <a:gd name="connsiteY11" fmla="*/ 0 h 8396258"/>
                      <a:gd name="connsiteX12" fmla="*/ 7320506 w 13767101"/>
                      <a:gd name="connsiteY12" fmla="*/ 0 h 8396258"/>
                      <a:gd name="connsiteX13" fmla="*/ 7781405 w 13767101"/>
                      <a:gd name="connsiteY13" fmla="*/ 0 h 8396258"/>
                      <a:gd name="connsiteX14" fmla="*/ 8517646 w 13767101"/>
                      <a:gd name="connsiteY14" fmla="*/ 0 h 8396258"/>
                      <a:gd name="connsiteX15" fmla="*/ 8978544 w 13767101"/>
                      <a:gd name="connsiteY15" fmla="*/ 0 h 8396258"/>
                      <a:gd name="connsiteX16" fmla="*/ 9852456 w 13767101"/>
                      <a:gd name="connsiteY16" fmla="*/ 0 h 8396258"/>
                      <a:gd name="connsiteX17" fmla="*/ 10726367 w 13767101"/>
                      <a:gd name="connsiteY17" fmla="*/ 0 h 8396258"/>
                      <a:gd name="connsiteX18" fmla="*/ 11324937 w 13767101"/>
                      <a:gd name="connsiteY18" fmla="*/ 0 h 8396258"/>
                      <a:gd name="connsiteX19" fmla="*/ 11785836 w 13767101"/>
                      <a:gd name="connsiteY19" fmla="*/ 0 h 8396258"/>
                      <a:gd name="connsiteX20" fmla="*/ 11971392 w 13767101"/>
                      <a:gd name="connsiteY20" fmla="*/ 0 h 8396258"/>
                      <a:gd name="connsiteX21" fmla="*/ 12294620 w 13767101"/>
                      <a:gd name="connsiteY21" fmla="*/ 0 h 8396258"/>
                      <a:gd name="connsiteX22" fmla="*/ 12617847 w 13767101"/>
                      <a:gd name="connsiteY22" fmla="*/ 0 h 8396258"/>
                      <a:gd name="connsiteX23" fmla="*/ 13078746 w 13767101"/>
                      <a:gd name="connsiteY23" fmla="*/ 0 h 8396258"/>
                      <a:gd name="connsiteX24" fmla="*/ 13767101 w 13767101"/>
                      <a:gd name="connsiteY24" fmla="*/ 0 h 8396258"/>
                      <a:gd name="connsiteX25" fmla="*/ 13767101 w 13767101"/>
                      <a:gd name="connsiteY25" fmla="*/ 599733 h 8396258"/>
                      <a:gd name="connsiteX26" fmla="*/ 13767101 w 13767101"/>
                      <a:gd name="connsiteY26" fmla="*/ 1199465 h 8396258"/>
                      <a:gd name="connsiteX27" fmla="*/ 13767101 w 13767101"/>
                      <a:gd name="connsiteY27" fmla="*/ 1799198 h 8396258"/>
                      <a:gd name="connsiteX28" fmla="*/ 13767101 w 13767101"/>
                      <a:gd name="connsiteY28" fmla="*/ 2566856 h 8396258"/>
                      <a:gd name="connsiteX29" fmla="*/ 13767101 w 13767101"/>
                      <a:gd name="connsiteY29" fmla="*/ 3250551 h 8396258"/>
                      <a:gd name="connsiteX30" fmla="*/ 13767101 w 13767101"/>
                      <a:gd name="connsiteY30" fmla="*/ 3598396 h 8396258"/>
                      <a:gd name="connsiteX31" fmla="*/ 13767101 w 13767101"/>
                      <a:gd name="connsiteY31" fmla="*/ 4114166 h 8396258"/>
                      <a:gd name="connsiteX32" fmla="*/ 13767101 w 13767101"/>
                      <a:gd name="connsiteY32" fmla="*/ 4881824 h 8396258"/>
                      <a:gd name="connsiteX33" fmla="*/ 13767101 w 13767101"/>
                      <a:gd name="connsiteY33" fmla="*/ 5481557 h 8396258"/>
                      <a:gd name="connsiteX34" fmla="*/ 13767101 w 13767101"/>
                      <a:gd name="connsiteY34" fmla="*/ 6165252 h 8396258"/>
                      <a:gd name="connsiteX35" fmla="*/ 13767101 w 13767101"/>
                      <a:gd name="connsiteY35" fmla="*/ 6681022 h 8396258"/>
                      <a:gd name="connsiteX36" fmla="*/ 13767101 w 13767101"/>
                      <a:gd name="connsiteY36" fmla="*/ 7280755 h 8396258"/>
                      <a:gd name="connsiteX37" fmla="*/ 13767101 w 13767101"/>
                      <a:gd name="connsiteY37" fmla="*/ 8396258 h 8396258"/>
                      <a:gd name="connsiteX38" fmla="*/ 13443873 w 13767101"/>
                      <a:gd name="connsiteY38" fmla="*/ 8396258 h 8396258"/>
                      <a:gd name="connsiteX39" fmla="*/ 13258317 w 13767101"/>
                      <a:gd name="connsiteY39" fmla="*/ 8396258 h 8396258"/>
                      <a:gd name="connsiteX40" fmla="*/ 12935089 w 13767101"/>
                      <a:gd name="connsiteY40" fmla="*/ 8396258 h 8396258"/>
                      <a:gd name="connsiteX41" fmla="*/ 12474191 w 13767101"/>
                      <a:gd name="connsiteY41" fmla="*/ 8396258 h 8396258"/>
                      <a:gd name="connsiteX42" fmla="*/ 11875621 w 13767101"/>
                      <a:gd name="connsiteY42" fmla="*/ 8396258 h 8396258"/>
                      <a:gd name="connsiteX43" fmla="*/ 11552393 w 13767101"/>
                      <a:gd name="connsiteY43" fmla="*/ 8396258 h 8396258"/>
                      <a:gd name="connsiteX44" fmla="*/ 10678482 w 13767101"/>
                      <a:gd name="connsiteY44" fmla="*/ 8396258 h 8396258"/>
                      <a:gd name="connsiteX45" fmla="*/ 10079912 w 13767101"/>
                      <a:gd name="connsiteY45" fmla="*/ 8396258 h 8396258"/>
                      <a:gd name="connsiteX46" fmla="*/ 9206001 w 13767101"/>
                      <a:gd name="connsiteY46" fmla="*/ 8396258 h 8396258"/>
                      <a:gd name="connsiteX47" fmla="*/ 8469760 w 13767101"/>
                      <a:gd name="connsiteY47" fmla="*/ 8396258 h 8396258"/>
                      <a:gd name="connsiteX48" fmla="*/ 8008861 w 13767101"/>
                      <a:gd name="connsiteY48" fmla="*/ 8396258 h 8396258"/>
                      <a:gd name="connsiteX49" fmla="*/ 7272621 w 13767101"/>
                      <a:gd name="connsiteY49" fmla="*/ 8396258 h 8396258"/>
                      <a:gd name="connsiteX50" fmla="*/ 6949393 w 13767101"/>
                      <a:gd name="connsiteY50" fmla="*/ 8396258 h 8396258"/>
                      <a:gd name="connsiteX51" fmla="*/ 6350824 w 13767101"/>
                      <a:gd name="connsiteY51" fmla="*/ 8396258 h 8396258"/>
                      <a:gd name="connsiteX52" fmla="*/ 6165267 w 13767101"/>
                      <a:gd name="connsiteY52" fmla="*/ 8396258 h 8396258"/>
                      <a:gd name="connsiteX53" fmla="*/ 5291355 w 13767101"/>
                      <a:gd name="connsiteY53" fmla="*/ 8396258 h 8396258"/>
                      <a:gd name="connsiteX54" fmla="*/ 4692786 w 13767101"/>
                      <a:gd name="connsiteY54" fmla="*/ 8396258 h 8396258"/>
                      <a:gd name="connsiteX55" fmla="*/ 3818874 w 13767101"/>
                      <a:gd name="connsiteY55" fmla="*/ 8396258 h 8396258"/>
                      <a:gd name="connsiteX56" fmla="*/ 3357976 w 13767101"/>
                      <a:gd name="connsiteY56" fmla="*/ 8396258 h 8396258"/>
                      <a:gd name="connsiteX57" fmla="*/ 3034748 w 13767101"/>
                      <a:gd name="connsiteY57" fmla="*/ 8396258 h 8396258"/>
                      <a:gd name="connsiteX58" fmla="*/ 2436178 w 13767101"/>
                      <a:gd name="connsiteY58" fmla="*/ 8396258 h 8396258"/>
                      <a:gd name="connsiteX59" fmla="*/ 1699938 w 13767101"/>
                      <a:gd name="connsiteY59" fmla="*/ 8396258 h 8396258"/>
                      <a:gd name="connsiteX60" fmla="*/ 826026 w 13767101"/>
                      <a:gd name="connsiteY60" fmla="*/ 8396258 h 8396258"/>
                      <a:gd name="connsiteX61" fmla="*/ 0 w 13767101"/>
                      <a:gd name="connsiteY61" fmla="*/ 8396258 h 8396258"/>
                      <a:gd name="connsiteX62" fmla="*/ 0 w 13767101"/>
                      <a:gd name="connsiteY62" fmla="*/ 7628600 h 8396258"/>
                      <a:gd name="connsiteX63" fmla="*/ 0 w 13767101"/>
                      <a:gd name="connsiteY63" fmla="*/ 7112830 h 8396258"/>
                      <a:gd name="connsiteX64" fmla="*/ 0 w 13767101"/>
                      <a:gd name="connsiteY64" fmla="*/ 6597060 h 8396258"/>
                      <a:gd name="connsiteX65" fmla="*/ 0 w 13767101"/>
                      <a:gd name="connsiteY65" fmla="*/ 6081290 h 8396258"/>
                      <a:gd name="connsiteX66" fmla="*/ 0 w 13767101"/>
                      <a:gd name="connsiteY66" fmla="*/ 5397594 h 8396258"/>
                      <a:gd name="connsiteX67" fmla="*/ 0 w 13767101"/>
                      <a:gd name="connsiteY67" fmla="*/ 4797862 h 8396258"/>
                      <a:gd name="connsiteX68" fmla="*/ 0 w 13767101"/>
                      <a:gd name="connsiteY68" fmla="*/ 4450017 h 8396258"/>
                      <a:gd name="connsiteX69" fmla="*/ 0 w 13767101"/>
                      <a:gd name="connsiteY69" fmla="*/ 3934247 h 8396258"/>
                      <a:gd name="connsiteX70" fmla="*/ 0 w 13767101"/>
                      <a:gd name="connsiteY70" fmla="*/ 3250551 h 8396258"/>
                      <a:gd name="connsiteX71" fmla="*/ 0 w 13767101"/>
                      <a:gd name="connsiteY71" fmla="*/ 2818744 h 8396258"/>
                      <a:gd name="connsiteX72" fmla="*/ 0 w 13767101"/>
                      <a:gd name="connsiteY72" fmla="*/ 2051086 h 8396258"/>
                      <a:gd name="connsiteX73" fmla="*/ 0 w 13767101"/>
                      <a:gd name="connsiteY73" fmla="*/ 1283428 h 8396258"/>
                      <a:gd name="connsiteX74" fmla="*/ 0 w 13767101"/>
                      <a:gd name="connsiteY74" fmla="*/ 683695 h 8396258"/>
                      <a:gd name="connsiteX75" fmla="*/ 0 w 13767101"/>
                      <a:gd name="connsiteY75" fmla="*/ 0 h 83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767101" h="8396258" extrusionOk="0">
                        <a:moveTo>
                          <a:pt x="0" y="0"/>
                        </a:moveTo>
                        <a:cubicBezTo>
                          <a:pt x="224299" y="-8216"/>
                          <a:pt x="256189" y="38149"/>
                          <a:pt x="460899" y="0"/>
                        </a:cubicBezTo>
                        <a:cubicBezTo>
                          <a:pt x="665609" y="-38149"/>
                          <a:pt x="574388" y="13155"/>
                          <a:pt x="646455" y="0"/>
                        </a:cubicBezTo>
                        <a:cubicBezTo>
                          <a:pt x="718522" y="-13155"/>
                          <a:pt x="1223496" y="22040"/>
                          <a:pt x="1520367" y="0"/>
                        </a:cubicBezTo>
                        <a:cubicBezTo>
                          <a:pt x="1817238" y="-22040"/>
                          <a:pt x="1772254" y="15415"/>
                          <a:pt x="1981265" y="0"/>
                        </a:cubicBezTo>
                        <a:cubicBezTo>
                          <a:pt x="2190276" y="-15415"/>
                          <a:pt x="2321844" y="29307"/>
                          <a:pt x="2442164" y="0"/>
                        </a:cubicBezTo>
                        <a:cubicBezTo>
                          <a:pt x="2562484" y="-29307"/>
                          <a:pt x="2978359" y="19904"/>
                          <a:pt x="3316076" y="0"/>
                        </a:cubicBezTo>
                        <a:cubicBezTo>
                          <a:pt x="3653793" y="-19904"/>
                          <a:pt x="3493471" y="34538"/>
                          <a:pt x="3639303" y="0"/>
                        </a:cubicBezTo>
                        <a:cubicBezTo>
                          <a:pt x="3785135" y="-34538"/>
                          <a:pt x="4082227" y="49580"/>
                          <a:pt x="4513215" y="0"/>
                        </a:cubicBezTo>
                        <a:cubicBezTo>
                          <a:pt x="4944203" y="-49580"/>
                          <a:pt x="5167252" y="94051"/>
                          <a:pt x="5387126" y="0"/>
                        </a:cubicBezTo>
                        <a:cubicBezTo>
                          <a:pt x="5607000" y="-94051"/>
                          <a:pt x="5709163" y="53903"/>
                          <a:pt x="5985696" y="0"/>
                        </a:cubicBezTo>
                        <a:cubicBezTo>
                          <a:pt x="6262229" y="-53903"/>
                          <a:pt x="6528073" y="21892"/>
                          <a:pt x="6859608" y="0"/>
                        </a:cubicBezTo>
                        <a:cubicBezTo>
                          <a:pt x="7191143" y="-21892"/>
                          <a:pt x="7134313" y="39572"/>
                          <a:pt x="7320506" y="0"/>
                        </a:cubicBezTo>
                        <a:cubicBezTo>
                          <a:pt x="7506699" y="-39572"/>
                          <a:pt x="7607296" y="49254"/>
                          <a:pt x="7781405" y="0"/>
                        </a:cubicBezTo>
                        <a:cubicBezTo>
                          <a:pt x="7955514" y="-49254"/>
                          <a:pt x="8205427" y="64476"/>
                          <a:pt x="8517646" y="0"/>
                        </a:cubicBezTo>
                        <a:cubicBezTo>
                          <a:pt x="8829865" y="-64476"/>
                          <a:pt x="8763502" y="25234"/>
                          <a:pt x="8978544" y="0"/>
                        </a:cubicBezTo>
                        <a:cubicBezTo>
                          <a:pt x="9193586" y="-25234"/>
                          <a:pt x="9539590" y="46788"/>
                          <a:pt x="9852456" y="0"/>
                        </a:cubicBezTo>
                        <a:cubicBezTo>
                          <a:pt x="10165322" y="-46788"/>
                          <a:pt x="10424060" y="71954"/>
                          <a:pt x="10726367" y="0"/>
                        </a:cubicBezTo>
                        <a:cubicBezTo>
                          <a:pt x="11028674" y="-71954"/>
                          <a:pt x="11035761" y="68534"/>
                          <a:pt x="11324937" y="0"/>
                        </a:cubicBezTo>
                        <a:cubicBezTo>
                          <a:pt x="11614113" y="-68534"/>
                          <a:pt x="11629703" y="33760"/>
                          <a:pt x="11785836" y="0"/>
                        </a:cubicBezTo>
                        <a:cubicBezTo>
                          <a:pt x="11941969" y="-33760"/>
                          <a:pt x="11923042" y="1652"/>
                          <a:pt x="11971392" y="0"/>
                        </a:cubicBezTo>
                        <a:cubicBezTo>
                          <a:pt x="12019742" y="-1652"/>
                          <a:pt x="12193229" y="37005"/>
                          <a:pt x="12294620" y="0"/>
                        </a:cubicBezTo>
                        <a:cubicBezTo>
                          <a:pt x="12396011" y="-37005"/>
                          <a:pt x="12551378" y="206"/>
                          <a:pt x="12617847" y="0"/>
                        </a:cubicBezTo>
                        <a:cubicBezTo>
                          <a:pt x="12684316" y="-206"/>
                          <a:pt x="12863373" y="22611"/>
                          <a:pt x="13078746" y="0"/>
                        </a:cubicBezTo>
                        <a:cubicBezTo>
                          <a:pt x="13294119" y="-22611"/>
                          <a:pt x="13556448" y="11293"/>
                          <a:pt x="13767101" y="0"/>
                        </a:cubicBezTo>
                        <a:cubicBezTo>
                          <a:pt x="13835910" y="229877"/>
                          <a:pt x="13761675" y="428048"/>
                          <a:pt x="13767101" y="599733"/>
                        </a:cubicBezTo>
                        <a:cubicBezTo>
                          <a:pt x="13772527" y="771418"/>
                          <a:pt x="13697785" y="1031048"/>
                          <a:pt x="13767101" y="1199465"/>
                        </a:cubicBezTo>
                        <a:cubicBezTo>
                          <a:pt x="13836417" y="1367882"/>
                          <a:pt x="13698754" y="1551778"/>
                          <a:pt x="13767101" y="1799198"/>
                        </a:cubicBezTo>
                        <a:cubicBezTo>
                          <a:pt x="13835448" y="2046618"/>
                          <a:pt x="13746238" y="2275008"/>
                          <a:pt x="13767101" y="2566856"/>
                        </a:cubicBezTo>
                        <a:cubicBezTo>
                          <a:pt x="13787964" y="2858704"/>
                          <a:pt x="13687494" y="3035066"/>
                          <a:pt x="13767101" y="3250551"/>
                        </a:cubicBezTo>
                        <a:cubicBezTo>
                          <a:pt x="13846708" y="3466036"/>
                          <a:pt x="13758194" y="3516396"/>
                          <a:pt x="13767101" y="3598396"/>
                        </a:cubicBezTo>
                        <a:cubicBezTo>
                          <a:pt x="13776008" y="3680396"/>
                          <a:pt x="13731318" y="3975469"/>
                          <a:pt x="13767101" y="4114166"/>
                        </a:cubicBezTo>
                        <a:cubicBezTo>
                          <a:pt x="13802884" y="4252863"/>
                          <a:pt x="13704268" y="4706642"/>
                          <a:pt x="13767101" y="4881824"/>
                        </a:cubicBezTo>
                        <a:cubicBezTo>
                          <a:pt x="13829934" y="5057006"/>
                          <a:pt x="13699444" y="5347349"/>
                          <a:pt x="13767101" y="5481557"/>
                        </a:cubicBezTo>
                        <a:cubicBezTo>
                          <a:pt x="13834758" y="5615765"/>
                          <a:pt x="13737539" y="5948270"/>
                          <a:pt x="13767101" y="6165252"/>
                        </a:cubicBezTo>
                        <a:cubicBezTo>
                          <a:pt x="13796663" y="6382235"/>
                          <a:pt x="13711284" y="6509623"/>
                          <a:pt x="13767101" y="6681022"/>
                        </a:cubicBezTo>
                        <a:cubicBezTo>
                          <a:pt x="13822918" y="6852421"/>
                          <a:pt x="13718944" y="7025040"/>
                          <a:pt x="13767101" y="7280755"/>
                        </a:cubicBezTo>
                        <a:cubicBezTo>
                          <a:pt x="13815258" y="7536470"/>
                          <a:pt x="13711891" y="7996113"/>
                          <a:pt x="13767101" y="8396258"/>
                        </a:cubicBezTo>
                        <a:cubicBezTo>
                          <a:pt x="13650892" y="8410039"/>
                          <a:pt x="13535360" y="8389275"/>
                          <a:pt x="13443873" y="8396258"/>
                        </a:cubicBezTo>
                        <a:cubicBezTo>
                          <a:pt x="13352386" y="8403241"/>
                          <a:pt x="13346151" y="8375388"/>
                          <a:pt x="13258317" y="8396258"/>
                        </a:cubicBezTo>
                        <a:cubicBezTo>
                          <a:pt x="13170483" y="8417128"/>
                          <a:pt x="13039412" y="8373783"/>
                          <a:pt x="12935089" y="8396258"/>
                        </a:cubicBezTo>
                        <a:cubicBezTo>
                          <a:pt x="12830766" y="8418733"/>
                          <a:pt x="12639066" y="8365626"/>
                          <a:pt x="12474191" y="8396258"/>
                        </a:cubicBezTo>
                        <a:cubicBezTo>
                          <a:pt x="12309316" y="8426890"/>
                          <a:pt x="12096658" y="8353676"/>
                          <a:pt x="11875621" y="8396258"/>
                        </a:cubicBezTo>
                        <a:cubicBezTo>
                          <a:pt x="11654584" y="8438840"/>
                          <a:pt x="11695540" y="8371820"/>
                          <a:pt x="11552393" y="8396258"/>
                        </a:cubicBezTo>
                        <a:cubicBezTo>
                          <a:pt x="11409246" y="8420696"/>
                          <a:pt x="10853502" y="8321248"/>
                          <a:pt x="10678482" y="8396258"/>
                        </a:cubicBezTo>
                        <a:cubicBezTo>
                          <a:pt x="10503462" y="8471268"/>
                          <a:pt x="10310292" y="8385046"/>
                          <a:pt x="10079912" y="8396258"/>
                        </a:cubicBezTo>
                        <a:cubicBezTo>
                          <a:pt x="9849532" y="8407470"/>
                          <a:pt x="9545358" y="8330366"/>
                          <a:pt x="9206001" y="8396258"/>
                        </a:cubicBezTo>
                        <a:cubicBezTo>
                          <a:pt x="8866644" y="8462150"/>
                          <a:pt x="8648518" y="8367468"/>
                          <a:pt x="8469760" y="8396258"/>
                        </a:cubicBezTo>
                        <a:cubicBezTo>
                          <a:pt x="8291002" y="8425048"/>
                          <a:pt x="8197272" y="8371143"/>
                          <a:pt x="8008861" y="8396258"/>
                        </a:cubicBezTo>
                        <a:cubicBezTo>
                          <a:pt x="7820450" y="8421373"/>
                          <a:pt x="7569597" y="8343210"/>
                          <a:pt x="7272621" y="8396258"/>
                        </a:cubicBezTo>
                        <a:cubicBezTo>
                          <a:pt x="6975645" y="8449306"/>
                          <a:pt x="7054751" y="8377989"/>
                          <a:pt x="6949393" y="8396258"/>
                        </a:cubicBezTo>
                        <a:cubicBezTo>
                          <a:pt x="6844035" y="8414527"/>
                          <a:pt x="6644575" y="8392125"/>
                          <a:pt x="6350824" y="8396258"/>
                        </a:cubicBezTo>
                        <a:cubicBezTo>
                          <a:pt x="6057073" y="8400391"/>
                          <a:pt x="6225259" y="8376384"/>
                          <a:pt x="6165267" y="8396258"/>
                        </a:cubicBezTo>
                        <a:cubicBezTo>
                          <a:pt x="6105275" y="8416132"/>
                          <a:pt x="5612230" y="8376340"/>
                          <a:pt x="5291355" y="8396258"/>
                        </a:cubicBezTo>
                        <a:cubicBezTo>
                          <a:pt x="4970480" y="8416176"/>
                          <a:pt x="4815885" y="8337596"/>
                          <a:pt x="4692786" y="8396258"/>
                        </a:cubicBezTo>
                        <a:cubicBezTo>
                          <a:pt x="4569687" y="8454920"/>
                          <a:pt x="4022215" y="8340094"/>
                          <a:pt x="3818874" y="8396258"/>
                        </a:cubicBezTo>
                        <a:cubicBezTo>
                          <a:pt x="3615533" y="8452422"/>
                          <a:pt x="3550812" y="8362887"/>
                          <a:pt x="3357976" y="8396258"/>
                        </a:cubicBezTo>
                        <a:cubicBezTo>
                          <a:pt x="3165140" y="8429629"/>
                          <a:pt x="3134284" y="8374311"/>
                          <a:pt x="3034748" y="8396258"/>
                        </a:cubicBezTo>
                        <a:cubicBezTo>
                          <a:pt x="2935212" y="8418205"/>
                          <a:pt x="2629748" y="8350214"/>
                          <a:pt x="2436178" y="8396258"/>
                        </a:cubicBezTo>
                        <a:cubicBezTo>
                          <a:pt x="2242608" y="8442302"/>
                          <a:pt x="2042330" y="8368563"/>
                          <a:pt x="1699938" y="8396258"/>
                        </a:cubicBezTo>
                        <a:cubicBezTo>
                          <a:pt x="1357546" y="8423953"/>
                          <a:pt x="1005977" y="8393557"/>
                          <a:pt x="826026" y="8396258"/>
                        </a:cubicBezTo>
                        <a:cubicBezTo>
                          <a:pt x="646075" y="8398959"/>
                          <a:pt x="301801" y="8336200"/>
                          <a:pt x="0" y="8396258"/>
                        </a:cubicBezTo>
                        <a:cubicBezTo>
                          <a:pt x="-42640" y="8203421"/>
                          <a:pt x="14824" y="7860629"/>
                          <a:pt x="0" y="7628600"/>
                        </a:cubicBezTo>
                        <a:cubicBezTo>
                          <a:pt x="-14824" y="7396571"/>
                          <a:pt x="45860" y="7217848"/>
                          <a:pt x="0" y="7112830"/>
                        </a:cubicBezTo>
                        <a:cubicBezTo>
                          <a:pt x="-45860" y="7007812"/>
                          <a:pt x="41467" y="6804885"/>
                          <a:pt x="0" y="6597060"/>
                        </a:cubicBezTo>
                        <a:cubicBezTo>
                          <a:pt x="-41467" y="6389235"/>
                          <a:pt x="60354" y="6189093"/>
                          <a:pt x="0" y="6081290"/>
                        </a:cubicBezTo>
                        <a:cubicBezTo>
                          <a:pt x="-60354" y="5973487"/>
                          <a:pt x="18292" y="5671738"/>
                          <a:pt x="0" y="5397594"/>
                        </a:cubicBezTo>
                        <a:cubicBezTo>
                          <a:pt x="-18292" y="5123450"/>
                          <a:pt x="11744" y="4939739"/>
                          <a:pt x="0" y="4797862"/>
                        </a:cubicBezTo>
                        <a:cubicBezTo>
                          <a:pt x="-11744" y="4655985"/>
                          <a:pt x="19439" y="4550511"/>
                          <a:pt x="0" y="4450017"/>
                        </a:cubicBezTo>
                        <a:cubicBezTo>
                          <a:pt x="-19439" y="4349524"/>
                          <a:pt x="2272" y="4091363"/>
                          <a:pt x="0" y="3934247"/>
                        </a:cubicBezTo>
                        <a:cubicBezTo>
                          <a:pt x="-2272" y="3777131"/>
                          <a:pt x="22982" y="3445428"/>
                          <a:pt x="0" y="3250551"/>
                        </a:cubicBezTo>
                        <a:cubicBezTo>
                          <a:pt x="-22982" y="3055674"/>
                          <a:pt x="10403" y="2931761"/>
                          <a:pt x="0" y="2818744"/>
                        </a:cubicBezTo>
                        <a:cubicBezTo>
                          <a:pt x="-10403" y="2705727"/>
                          <a:pt x="77299" y="2430145"/>
                          <a:pt x="0" y="2051086"/>
                        </a:cubicBezTo>
                        <a:cubicBezTo>
                          <a:pt x="-77299" y="1672027"/>
                          <a:pt x="6116" y="1594347"/>
                          <a:pt x="0" y="1283428"/>
                        </a:cubicBezTo>
                        <a:cubicBezTo>
                          <a:pt x="-6116" y="972509"/>
                          <a:pt x="8197" y="969996"/>
                          <a:pt x="0" y="683695"/>
                        </a:cubicBezTo>
                        <a:cubicBezTo>
                          <a:pt x="-8197" y="397394"/>
                          <a:pt x="61864" y="28625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03BD0710-46BD-721D-232C-318C3B42D0DF}"/>
              </a:ext>
            </a:extLst>
          </p:cNvPr>
          <p:cNvSpPr/>
          <p:nvPr/>
        </p:nvSpPr>
        <p:spPr>
          <a:xfrm>
            <a:off x="435336" y="23662369"/>
            <a:ext cx="14370268" cy="11435212"/>
          </a:xfrm>
          <a:prstGeom prst="rect">
            <a:avLst/>
          </a:prstGeom>
          <a:solidFill>
            <a:schemeClr val="bg1">
              <a:lumMod val="95000"/>
            </a:schemeClr>
          </a:solidFill>
          <a:ln w="63500">
            <a:solidFill>
              <a:srgbClr val="9A1D2A"/>
            </a:solidFill>
            <a:bevel/>
            <a:extLst>
              <a:ext uri="{C807C97D-BFC1-408E-A445-0C87EB9F89A2}">
                <ask:lineSketchStyleProps xmlns:ask="http://schemas.microsoft.com/office/drawing/2018/sketchyshapes" sd="1219033472">
                  <a:custGeom>
                    <a:avLst/>
                    <a:gdLst>
                      <a:gd name="connsiteX0" fmla="*/ 0 w 13767101"/>
                      <a:gd name="connsiteY0" fmla="*/ 0 h 8396258"/>
                      <a:gd name="connsiteX1" fmla="*/ 460899 w 13767101"/>
                      <a:gd name="connsiteY1" fmla="*/ 0 h 8396258"/>
                      <a:gd name="connsiteX2" fmla="*/ 646455 w 13767101"/>
                      <a:gd name="connsiteY2" fmla="*/ 0 h 8396258"/>
                      <a:gd name="connsiteX3" fmla="*/ 1520367 w 13767101"/>
                      <a:gd name="connsiteY3" fmla="*/ 0 h 8396258"/>
                      <a:gd name="connsiteX4" fmla="*/ 1981265 w 13767101"/>
                      <a:gd name="connsiteY4" fmla="*/ 0 h 8396258"/>
                      <a:gd name="connsiteX5" fmla="*/ 2442164 w 13767101"/>
                      <a:gd name="connsiteY5" fmla="*/ 0 h 8396258"/>
                      <a:gd name="connsiteX6" fmla="*/ 3316076 w 13767101"/>
                      <a:gd name="connsiteY6" fmla="*/ 0 h 8396258"/>
                      <a:gd name="connsiteX7" fmla="*/ 3639303 w 13767101"/>
                      <a:gd name="connsiteY7" fmla="*/ 0 h 8396258"/>
                      <a:gd name="connsiteX8" fmla="*/ 4513215 w 13767101"/>
                      <a:gd name="connsiteY8" fmla="*/ 0 h 8396258"/>
                      <a:gd name="connsiteX9" fmla="*/ 5387126 w 13767101"/>
                      <a:gd name="connsiteY9" fmla="*/ 0 h 8396258"/>
                      <a:gd name="connsiteX10" fmla="*/ 5985696 w 13767101"/>
                      <a:gd name="connsiteY10" fmla="*/ 0 h 8396258"/>
                      <a:gd name="connsiteX11" fmla="*/ 6859608 w 13767101"/>
                      <a:gd name="connsiteY11" fmla="*/ 0 h 8396258"/>
                      <a:gd name="connsiteX12" fmla="*/ 7320506 w 13767101"/>
                      <a:gd name="connsiteY12" fmla="*/ 0 h 8396258"/>
                      <a:gd name="connsiteX13" fmla="*/ 7781405 w 13767101"/>
                      <a:gd name="connsiteY13" fmla="*/ 0 h 8396258"/>
                      <a:gd name="connsiteX14" fmla="*/ 8517646 w 13767101"/>
                      <a:gd name="connsiteY14" fmla="*/ 0 h 8396258"/>
                      <a:gd name="connsiteX15" fmla="*/ 8978544 w 13767101"/>
                      <a:gd name="connsiteY15" fmla="*/ 0 h 8396258"/>
                      <a:gd name="connsiteX16" fmla="*/ 9852456 w 13767101"/>
                      <a:gd name="connsiteY16" fmla="*/ 0 h 8396258"/>
                      <a:gd name="connsiteX17" fmla="*/ 10726367 w 13767101"/>
                      <a:gd name="connsiteY17" fmla="*/ 0 h 8396258"/>
                      <a:gd name="connsiteX18" fmla="*/ 11324937 w 13767101"/>
                      <a:gd name="connsiteY18" fmla="*/ 0 h 8396258"/>
                      <a:gd name="connsiteX19" fmla="*/ 11785836 w 13767101"/>
                      <a:gd name="connsiteY19" fmla="*/ 0 h 8396258"/>
                      <a:gd name="connsiteX20" fmla="*/ 11971392 w 13767101"/>
                      <a:gd name="connsiteY20" fmla="*/ 0 h 8396258"/>
                      <a:gd name="connsiteX21" fmla="*/ 12294620 w 13767101"/>
                      <a:gd name="connsiteY21" fmla="*/ 0 h 8396258"/>
                      <a:gd name="connsiteX22" fmla="*/ 12617847 w 13767101"/>
                      <a:gd name="connsiteY22" fmla="*/ 0 h 8396258"/>
                      <a:gd name="connsiteX23" fmla="*/ 13078746 w 13767101"/>
                      <a:gd name="connsiteY23" fmla="*/ 0 h 8396258"/>
                      <a:gd name="connsiteX24" fmla="*/ 13767101 w 13767101"/>
                      <a:gd name="connsiteY24" fmla="*/ 0 h 8396258"/>
                      <a:gd name="connsiteX25" fmla="*/ 13767101 w 13767101"/>
                      <a:gd name="connsiteY25" fmla="*/ 599733 h 8396258"/>
                      <a:gd name="connsiteX26" fmla="*/ 13767101 w 13767101"/>
                      <a:gd name="connsiteY26" fmla="*/ 1199465 h 8396258"/>
                      <a:gd name="connsiteX27" fmla="*/ 13767101 w 13767101"/>
                      <a:gd name="connsiteY27" fmla="*/ 1799198 h 8396258"/>
                      <a:gd name="connsiteX28" fmla="*/ 13767101 w 13767101"/>
                      <a:gd name="connsiteY28" fmla="*/ 2566856 h 8396258"/>
                      <a:gd name="connsiteX29" fmla="*/ 13767101 w 13767101"/>
                      <a:gd name="connsiteY29" fmla="*/ 3250551 h 8396258"/>
                      <a:gd name="connsiteX30" fmla="*/ 13767101 w 13767101"/>
                      <a:gd name="connsiteY30" fmla="*/ 3598396 h 8396258"/>
                      <a:gd name="connsiteX31" fmla="*/ 13767101 w 13767101"/>
                      <a:gd name="connsiteY31" fmla="*/ 4114166 h 8396258"/>
                      <a:gd name="connsiteX32" fmla="*/ 13767101 w 13767101"/>
                      <a:gd name="connsiteY32" fmla="*/ 4881824 h 8396258"/>
                      <a:gd name="connsiteX33" fmla="*/ 13767101 w 13767101"/>
                      <a:gd name="connsiteY33" fmla="*/ 5481557 h 8396258"/>
                      <a:gd name="connsiteX34" fmla="*/ 13767101 w 13767101"/>
                      <a:gd name="connsiteY34" fmla="*/ 6165252 h 8396258"/>
                      <a:gd name="connsiteX35" fmla="*/ 13767101 w 13767101"/>
                      <a:gd name="connsiteY35" fmla="*/ 6681022 h 8396258"/>
                      <a:gd name="connsiteX36" fmla="*/ 13767101 w 13767101"/>
                      <a:gd name="connsiteY36" fmla="*/ 7280755 h 8396258"/>
                      <a:gd name="connsiteX37" fmla="*/ 13767101 w 13767101"/>
                      <a:gd name="connsiteY37" fmla="*/ 8396258 h 8396258"/>
                      <a:gd name="connsiteX38" fmla="*/ 13443873 w 13767101"/>
                      <a:gd name="connsiteY38" fmla="*/ 8396258 h 8396258"/>
                      <a:gd name="connsiteX39" fmla="*/ 13258317 w 13767101"/>
                      <a:gd name="connsiteY39" fmla="*/ 8396258 h 8396258"/>
                      <a:gd name="connsiteX40" fmla="*/ 12935089 w 13767101"/>
                      <a:gd name="connsiteY40" fmla="*/ 8396258 h 8396258"/>
                      <a:gd name="connsiteX41" fmla="*/ 12474191 w 13767101"/>
                      <a:gd name="connsiteY41" fmla="*/ 8396258 h 8396258"/>
                      <a:gd name="connsiteX42" fmla="*/ 11875621 w 13767101"/>
                      <a:gd name="connsiteY42" fmla="*/ 8396258 h 8396258"/>
                      <a:gd name="connsiteX43" fmla="*/ 11552393 w 13767101"/>
                      <a:gd name="connsiteY43" fmla="*/ 8396258 h 8396258"/>
                      <a:gd name="connsiteX44" fmla="*/ 10678482 w 13767101"/>
                      <a:gd name="connsiteY44" fmla="*/ 8396258 h 8396258"/>
                      <a:gd name="connsiteX45" fmla="*/ 10079912 w 13767101"/>
                      <a:gd name="connsiteY45" fmla="*/ 8396258 h 8396258"/>
                      <a:gd name="connsiteX46" fmla="*/ 9206001 w 13767101"/>
                      <a:gd name="connsiteY46" fmla="*/ 8396258 h 8396258"/>
                      <a:gd name="connsiteX47" fmla="*/ 8469760 w 13767101"/>
                      <a:gd name="connsiteY47" fmla="*/ 8396258 h 8396258"/>
                      <a:gd name="connsiteX48" fmla="*/ 8008861 w 13767101"/>
                      <a:gd name="connsiteY48" fmla="*/ 8396258 h 8396258"/>
                      <a:gd name="connsiteX49" fmla="*/ 7272621 w 13767101"/>
                      <a:gd name="connsiteY49" fmla="*/ 8396258 h 8396258"/>
                      <a:gd name="connsiteX50" fmla="*/ 6949393 w 13767101"/>
                      <a:gd name="connsiteY50" fmla="*/ 8396258 h 8396258"/>
                      <a:gd name="connsiteX51" fmla="*/ 6350824 w 13767101"/>
                      <a:gd name="connsiteY51" fmla="*/ 8396258 h 8396258"/>
                      <a:gd name="connsiteX52" fmla="*/ 6165267 w 13767101"/>
                      <a:gd name="connsiteY52" fmla="*/ 8396258 h 8396258"/>
                      <a:gd name="connsiteX53" fmla="*/ 5291355 w 13767101"/>
                      <a:gd name="connsiteY53" fmla="*/ 8396258 h 8396258"/>
                      <a:gd name="connsiteX54" fmla="*/ 4692786 w 13767101"/>
                      <a:gd name="connsiteY54" fmla="*/ 8396258 h 8396258"/>
                      <a:gd name="connsiteX55" fmla="*/ 3818874 w 13767101"/>
                      <a:gd name="connsiteY55" fmla="*/ 8396258 h 8396258"/>
                      <a:gd name="connsiteX56" fmla="*/ 3357976 w 13767101"/>
                      <a:gd name="connsiteY56" fmla="*/ 8396258 h 8396258"/>
                      <a:gd name="connsiteX57" fmla="*/ 3034748 w 13767101"/>
                      <a:gd name="connsiteY57" fmla="*/ 8396258 h 8396258"/>
                      <a:gd name="connsiteX58" fmla="*/ 2436178 w 13767101"/>
                      <a:gd name="connsiteY58" fmla="*/ 8396258 h 8396258"/>
                      <a:gd name="connsiteX59" fmla="*/ 1699938 w 13767101"/>
                      <a:gd name="connsiteY59" fmla="*/ 8396258 h 8396258"/>
                      <a:gd name="connsiteX60" fmla="*/ 826026 w 13767101"/>
                      <a:gd name="connsiteY60" fmla="*/ 8396258 h 8396258"/>
                      <a:gd name="connsiteX61" fmla="*/ 0 w 13767101"/>
                      <a:gd name="connsiteY61" fmla="*/ 8396258 h 8396258"/>
                      <a:gd name="connsiteX62" fmla="*/ 0 w 13767101"/>
                      <a:gd name="connsiteY62" fmla="*/ 7628600 h 8396258"/>
                      <a:gd name="connsiteX63" fmla="*/ 0 w 13767101"/>
                      <a:gd name="connsiteY63" fmla="*/ 7112830 h 8396258"/>
                      <a:gd name="connsiteX64" fmla="*/ 0 w 13767101"/>
                      <a:gd name="connsiteY64" fmla="*/ 6597060 h 8396258"/>
                      <a:gd name="connsiteX65" fmla="*/ 0 w 13767101"/>
                      <a:gd name="connsiteY65" fmla="*/ 6081290 h 8396258"/>
                      <a:gd name="connsiteX66" fmla="*/ 0 w 13767101"/>
                      <a:gd name="connsiteY66" fmla="*/ 5397594 h 8396258"/>
                      <a:gd name="connsiteX67" fmla="*/ 0 w 13767101"/>
                      <a:gd name="connsiteY67" fmla="*/ 4797862 h 8396258"/>
                      <a:gd name="connsiteX68" fmla="*/ 0 w 13767101"/>
                      <a:gd name="connsiteY68" fmla="*/ 4450017 h 8396258"/>
                      <a:gd name="connsiteX69" fmla="*/ 0 w 13767101"/>
                      <a:gd name="connsiteY69" fmla="*/ 3934247 h 8396258"/>
                      <a:gd name="connsiteX70" fmla="*/ 0 w 13767101"/>
                      <a:gd name="connsiteY70" fmla="*/ 3250551 h 8396258"/>
                      <a:gd name="connsiteX71" fmla="*/ 0 w 13767101"/>
                      <a:gd name="connsiteY71" fmla="*/ 2818744 h 8396258"/>
                      <a:gd name="connsiteX72" fmla="*/ 0 w 13767101"/>
                      <a:gd name="connsiteY72" fmla="*/ 2051086 h 8396258"/>
                      <a:gd name="connsiteX73" fmla="*/ 0 w 13767101"/>
                      <a:gd name="connsiteY73" fmla="*/ 1283428 h 8396258"/>
                      <a:gd name="connsiteX74" fmla="*/ 0 w 13767101"/>
                      <a:gd name="connsiteY74" fmla="*/ 683695 h 8396258"/>
                      <a:gd name="connsiteX75" fmla="*/ 0 w 13767101"/>
                      <a:gd name="connsiteY75" fmla="*/ 0 h 83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767101" h="8396258" extrusionOk="0">
                        <a:moveTo>
                          <a:pt x="0" y="0"/>
                        </a:moveTo>
                        <a:cubicBezTo>
                          <a:pt x="224299" y="-8216"/>
                          <a:pt x="256189" y="38149"/>
                          <a:pt x="460899" y="0"/>
                        </a:cubicBezTo>
                        <a:cubicBezTo>
                          <a:pt x="665609" y="-38149"/>
                          <a:pt x="574388" y="13155"/>
                          <a:pt x="646455" y="0"/>
                        </a:cubicBezTo>
                        <a:cubicBezTo>
                          <a:pt x="718522" y="-13155"/>
                          <a:pt x="1223496" y="22040"/>
                          <a:pt x="1520367" y="0"/>
                        </a:cubicBezTo>
                        <a:cubicBezTo>
                          <a:pt x="1817238" y="-22040"/>
                          <a:pt x="1772254" y="15415"/>
                          <a:pt x="1981265" y="0"/>
                        </a:cubicBezTo>
                        <a:cubicBezTo>
                          <a:pt x="2190276" y="-15415"/>
                          <a:pt x="2321844" y="29307"/>
                          <a:pt x="2442164" y="0"/>
                        </a:cubicBezTo>
                        <a:cubicBezTo>
                          <a:pt x="2562484" y="-29307"/>
                          <a:pt x="2978359" y="19904"/>
                          <a:pt x="3316076" y="0"/>
                        </a:cubicBezTo>
                        <a:cubicBezTo>
                          <a:pt x="3653793" y="-19904"/>
                          <a:pt x="3493471" y="34538"/>
                          <a:pt x="3639303" y="0"/>
                        </a:cubicBezTo>
                        <a:cubicBezTo>
                          <a:pt x="3785135" y="-34538"/>
                          <a:pt x="4082227" y="49580"/>
                          <a:pt x="4513215" y="0"/>
                        </a:cubicBezTo>
                        <a:cubicBezTo>
                          <a:pt x="4944203" y="-49580"/>
                          <a:pt x="5167252" y="94051"/>
                          <a:pt x="5387126" y="0"/>
                        </a:cubicBezTo>
                        <a:cubicBezTo>
                          <a:pt x="5607000" y="-94051"/>
                          <a:pt x="5709163" y="53903"/>
                          <a:pt x="5985696" y="0"/>
                        </a:cubicBezTo>
                        <a:cubicBezTo>
                          <a:pt x="6262229" y="-53903"/>
                          <a:pt x="6528073" y="21892"/>
                          <a:pt x="6859608" y="0"/>
                        </a:cubicBezTo>
                        <a:cubicBezTo>
                          <a:pt x="7191143" y="-21892"/>
                          <a:pt x="7134313" y="39572"/>
                          <a:pt x="7320506" y="0"/>
                        </a:cubicBezTo>
                        <a:cubicBezTo>
                          <a:pt x="7506699" y="-39572"/>
                          <a:pt x="7607296" y="49254"/>
                          <a:pt x="7781405" y="0"/>
                        </a:cubicBezTo>
                        <a:cubicBezTo>
                          <a:pt x="7955514" y="-49254"/>
                          <a:pt x="8205427" y="64476"/>
                          <a:pt x="8517646" y="0"/>
                        </a:cubicBezTo>
                        <a:cubicBezTo>
                          <a:pt x="8829865" y="-64476"/>
                          <a:pt x="8763502" y="25234"/>
                          <a:pt x="8978544" y="0"/>
                        </a:cubicBezTo>
                        <a:cubicBezTo>
                          <a:pt x="9193586" y="-25234"/>
                          <a:pt x="9539590" y="46788"/>
                          <a:pt x="9852456" y="0"/>
                        </a:cubicBezTo>
                        <a:cubicBezTo>
                          <a:pt x="10165322" y="-46788"/>
                          <a:pt x="10424060" y="71954"/>
                          <a:pt x="10726367" y="0"/>
                        </a:cubicBezTo>
                        <a:cubicBezTo>
                          <a:pt x="11028674" y="-71954"/>
                          <a:pt x="11035761" y="68534"/>
                          <a:pt x="11324937" y="0"/>
                        </a:cubicBezTo>
                        <a:cubicBezTo>
                          <a:pt x="11614113" y="-68534"/>
                          <a:pt x="11629703" y="33760"/>
                          <a:pt x="11785836" y="0"/>
                        </a:cubicBezTo>
                        <a:cubicBezTo>
                          <a:pt x="11941969" y="-33760"/>
                          <a:pt x="11923042" y="1652"/>
                          <a:pt x="11971392" y="0"/>
                        </a:cubicBezTo>
                        <a:cubicBezTo>
                          <a:pt x="12019742" y="-1652"/>
                          <a:pt x="12193229" y="37005"/>
                          <a:pt x="12294620" y="0"/>
                        </a:cubicBezTo>
                        <a:cubicBezTo>
                          <a:pt x="12396011" y="-37005"/>
                          <a:pt x="12551378" y="206"/>
                          <a:pt x="12617847" y="0"/>
                        </a:cubicBezTo>
                        <a:cubicBezTo>
                          <a:pt x="12684316" y="-206"/>
                          <a:pt x="12863373" y="22611"/>
                          <a:pt x="13078746" y="0"/>
                        </a:cubicBezTo>
                        <a:cubicBezTo>
                          <a:pt x="13294119" y="-22611"/>
                          <a:pt x="13556448" y="11293"/>
                          <a:pt x="13767101" y="0"/>
                        </a:cubicBezTo>
                        <a:cubicBezTo>
                          <a:pt x="13835910" y="229877"/>
                          <a:pt x="13761675" y="428048"/>
                          <a:pt x="13767101" y="599733"/>
                        </a:cubicBezTo>
                        <a:cubicBezTo>
                          <a:pt x="13772527" y="771418"/>
                          <a:pt x="13697785" y="1031048"/>
                          <a:pt x="13767101" y="1199465"/>
                        </a:cubicBezTo>
                        <a:cubicBezTo>
                          <a:pt x="13836417" y="1367882"/>
                          <a:pt x="13698754" y="1551778"/>
                          <a:pt x="13767101" y="1799198"/>
                        </a:cubicBezTo>
                        <a:cubicBezTo>
                          <a:pt x="13835448" y="2046618"/>
                          <a:pt x="13746238" y="2275008"/>
                          <a:pt x="13767101" y="2566856"/>
                        </a:cubicBezTo>
                        <a:cubicBezTo>
                          <a:pt x="13787964" y="2858704"/>
                          <a:pt x="13687494" y="3035066"/>
                          <a:pt x="13767101" y="3250551"/>
                        </a:cubicBezTo>
                        <a:cubicBezTo>
                          <a:pt x="13846708" y="3466036"/>
                          <a:pt x="13758194" y="3516396"/>
                          <a:pt x="13767101" y="3598396"/>
                        </a:cubicBezTo>
                        <a:cubicBezTo>
                          <a:pt x="13776008" y="3680396"/>
                          <a:pt x="13731318" y="3975469"/>
                          <a:pt x="13767101" y="4114166"/>
                        </a:cubicBezTo>
                        <a:cubicBezTo>
                          <a:pt x="13802884" y="4252863"/>
                          <a:pt x="13704268" y="4706642"/>
                          <a:pt x="13767101" y="4881824"/>
                        </a:cubicBezTo>
                        <a:cubicBezTo>
                          <a:pt x="13829934" y="5057006"/>
                          <a:pt x="13699444" y="5347349"/>
                          <a:pt x="13767101" y="5481557"/>
                        </a:cubicBezTo>
                        <a:cubicBezTo>
                          <a:pt x="13834758" y="5615765"/>
                          <a:pt x="13737539" y="5948270"/>
                          <a:pt x="13767101" y="6165252"/>
                        </a:cubicBezTo>
                        <a:cubicBezTo>
                          <a:pt x="13796663" y="6382235"/>
                          <a:pt x="13711284" y="6509623"/>
                          <a:pt x="13767101" y="6681022"/>
                        </a:cubicBezTo>
                        <a:cubicBezTo>
                          <a:pt x="13822918" y="6852421"/>
                          <a:pt x="13718944" y="7025040"/>
                          <a:pt x="13767101" y="7280755"/>
                        </a:cubicBezTo>
                        <a:cubicBezTo>
                          <a:pt x="13815258" y="7536470"/>
                          <a:pt x="13711891" y="7996113"/>
                          <a:pt x="13767101" y="8396258"/>
                        </a:cubicBezTo>
                        <a:cubicBezTo>
                          <a:pt x="13650892" y="8410039"/>
                          <a:pt x="13535360" y="8389275"/>
                          <a:pt x="13443873" y="8396258"/>
                        </a:cubicBezTo>
                        <a:cubicBezTo>
                          <a:pt x="13352386" y="8403241"/>
                          <a:pt x="13346151" y="8375388"/>
                          <a:pt x="13258317" y="8396258"/>
                        </a:cubicBezTo>
                        <a:cubicBezTo>
                          <a:pt x="13170483" y="8417128"/>
                          <a:pt x="13039412" y="8373783"/>
                          <a:pt x="12935089" y="8396258"/>
                        </a:cubicBezTo>
                        <a:cubicBezTo>
                          <a:pt x="12830766" y="8418733"/>
                          <a:pt x="12639066" y="8365626"/>
                          <a:pt x="12474191" y="8396258"/>
                        </a:cubicBezTo>
                        <a:cubicBezTo>
                          <a:pt x="12309316" y="8426890"/>
                          <a:pt x="12096658" y="8353676"/>
                          <a:pt x="11875621" y="8396258"/>
                        </a:cubicBezTo>
                        <a:cubicBezTo>
                          <a:pt x="11654584" y="8438840"/>
                          <a:pt x="11695540" y="8371820"/>
                          <a:pt x="11552393" y="8396258"/>
                        </a:cubicBezTo>
                        <a:cubicBezTo>
                          <a:pt x="11409246" y="8420696"/>
                          <a:pt x="10853502" y="8321248"/>
                          <a:pt x="10678482" y="8396258"/>
                        </a:cubicBezTo>
                        <a:cubicBezTo>
                          <a:pt x="10503462" y="8471268"/>
                          <a:pt x="10310292" y="8385046"/>
                          <a:pt x="10079912" y="8396258"/>
                        </a:cubicBezTo>
                        <a:cubicBezTo>
                          <a:pt x="9849532" y="8407470"/>
                          <a:pt x="9545358" y="8330366"/>
                          <a:pt x="9206001" y="8396258"/>
                        </a:cubicBezTo>
                        <a:cubicBezTo>
                          <a:pt x="8866644" y="8462150"/>
                          <a:pt x="8648518" y="8367468"/>
                          <a:pt x="8469760" y="8396258"/>
                        </a:cubicBezTo>
                        <a:cubicBezTo>
                          <a:pt x="8291002" y="8425048"/>
                          <a:pt x="8197272" y="8371143"/>
                          <a:pt x="8008861" y="8396258"/>
                        </a:cubicBezTo>
                        <a:cubicBezTo>
                          <a:pt x="7820450" y="8421373"/>
                          <a:pt x="7569597" y="8343210"/>
                          <a:pt x="7272621" y="8396258"/>
                        </a:cubicBezTo>
                        <a:cubicBezTo>
                          <a:pt x="6975645" y="8449306"/>
                          <a:pt x="7054751" y="8377989"/>
                          <a:pt x="6949393" y="8396258"/>
                        </a:cubicBezTo>
                        <a:cubicBezTo>
                          <a:pt x="6844035" y="8414527"/>
                          <a:pt x="6644575" y="8392125"/>
                          <a:pt x="6350824" y="8396258"/>
                        </a:cubicBezTo>
                        <a:cubicBezTo>
                          <a:pt x="6057073" y="8400391"/>
                          <a:pt x="6225259" y="8376384"/>
                          <a:pt x="6165267" y="8396258"/>
                        </a:cubicBezTo>
                        <a:cubicBezTo>
                          <a:pt x="6105275" y="8416132"/>
                          <a:pt x="5612230" y="8376340"/>
                          <a:pt x="5291355" y="8396258"/>
                        </a:cubicBezTo>
                        <a:cubicBezTo>
                          <a:pt x="4970480" y="8416176"/>
                          <a:pt x="4815885" y="8337596"/>
                          <a:pt x="4692786" y="8396258"/>
                        </a:cubicBezTo>
                        <a:cubicBezTo>
                          <a:pt x="4569687" y="8454920"/>
                          <a:pt x="4022215" y="8340094"/>
                          <a:pt x="3818874" y="8396258"/>
                        </a:cubicBezTo>
                        <a:cubicBezTo>
                          <a:pt x="3615533" y="8452422"/>
                          <a:pt x="3550812" y="8362887"/>
                          <a:pt x="3357976" y="8396258"/>
                        </a:cubicBezTo>
                        <a:cubicBezTo>
                          <a:pt x="3165140" y="8429629"/>
                          <a:pt x="3134284" y="8374311"/>
                          <a:pt x="3034748" y="8396258"/>
                        </a:cubicBezTo>
                        <a:cubicBezTo>
                          <a:pt x="2935212" y="8418205"/>
                          <a:pt x="2629748" y="8350214"/>
                          <a:pt x="2436178" y="8396258"/>
                        </a:cubicBezTo>
                        <a:cubicBezTo>
                          <a:pt x="2242608" y="8442302"/>
                          <a:pt x="2042330" y="8368563"/>
                          <a:pt x="1699938" y="8396258"/>
                        </a:cubicBezTo>
                        <a:cubicBezTo>
                          <a:pt x="1357546" y="8423953"/>
                          <a:pt x="1005977" y="8393557"/>
                          <a:pt x="826026" y="8396258"/>
                        </a:cubicBezTo>
                        <a:cubicBezTo>
                          <a:pt x="646075" y="8398959"/>
                          <a:pt x="301801" y="8336200"/>
                          <a:pt x="0" y="8396258"/>
                        </a:cubicBezTo>
                        <a:cubicBezTo>
                          <a:pt x="-42640" y="8203421"/>
                          <a:pt x="14824" y="7860629"/>
                          <a:pt x="0" y="7628600"/>
                        </a:cubicBezTo>
                        <a:cubicBezTo>
                          <a:pt x="-14824" y="7396571"/>
                          <a:pt x="45860" y="7217848"/>
                          <a:pt x="0" y="7112830"/>
                        </a:cubicBezTo>
                        <a:cubicBezTo>
                          <a:pt x="-45860" y="7007812"/>
                          <a:pt x="41467" y="6804885"/>
                          <a:pt x="0" y="6597060"/>
                        </a:cubicBezTo>
                        <a:cubicBezTo>
                          <a:pt x="-41467" y="6389235"/>
                          <a:pt x="60354" y="6189093"/>
                          <a:pt x="0" y="6081290"/>
                        </a:cubicBezTo>
                        <a:cubicBezTo>
                          <a:pt x="-60354" y="5973487"/>
                          <a:pt x="18292" y="5671738"/>
                          <a:pt x="0" y="5397594"/>
                        </a:cubicBezTo>
                        <a:cubicBezTo>
                          <a:pt x="-18292" y="5123450"/>
                          <a:pt x="11744" y="4939739"/>
                          <a:pt x="0" y="4797862"/>
                        </a:cubicBezTo>
                        <a:cubicBezTo>
                          <a:pt x="-11744" y="4655985"/>
                          <a:pt x="19439" y="4550511"/>
                          <a:pt x="0" y="4450017"/>
                        </a:cubicBezTo>
                        <a:cubicBezTo>
                          <a:pt x="-19439" y="4349524"/>
                          <a:pt x="2272" y="4091363"/>
                          <a:pt x="0" y="3934247"/>
                        </a:cubicBezTo>
                        <a:cubicBezTo>
                          <a:pt x="-2272" y="3777131"/>
                          <a:pt x="22982" y="3445428"/>
                          <a:pt x="0" y="3250551"/>
                        </a:cubicBezTo>
                        <a:cubicBezTo>
                          <a:pt x="-22982" y="3055674"/>
                          <a:pt x="10403" y="2931761"/>
                          <a:pt x="0" y="2818744"/>
                        </a:cubicBezTo>
                        <a:cubicBezTo>
                          <a:pt x="-10403" y="2705727"/>
                          <a:pt x="77299" y="2430145"/>
                          <a:pt x="0" y="2051086"/>
                        </a:cubicBezTo>
                        <a:cubicBezTo>
                          <a:pt x="-77299" y="1672027"/>
                          <a:pt x="6116" y="1594347"/>
                          <a:pt x="0" y="1283428"/>
                        </a:cubicBezTo>
                        <a:cubicBezTo>
                          <a:pt x="-6116" y="972509"/>
                          <a:pt x="8197" y="969996"/>
                          <a:pt x="0" y="683695"/>
                        </a:cubicBezTo>
                        <a:cubicBezTo>
                          <a:pt x="-8197" y="397394"/>
                          <a:pt x="61864" y="28625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199378-2AA9-312B-28F8-58C8DF522347}"/>
              </a:ext>
            </a:extLst>
          </p:cNvPr>
          <p:cNvSpPr/>
          <p:nvPr/>
        </p:nvSpPr>
        <p:spPr>
          <a:xfrm>
            <a:off x="500809" y="13119716"/>
            <a:ext cx="14290823" cy="4774549"/>
          </a:xfrm>
          <a:prstGeom prst="rect">
            <a:avLst/>
          </a:prstGeom>
          <a:solidFill>
            <a:schemeClr val="bg1">
              <a:lumMod val="95000"/>
            </a:schemeClr>
          </a:solidFill>
          <a:ln w="63500">
            <a:solidFill>
              <a:srgbClr val="9A1D2A"/>
            </a:solidFill>
            <a:bevel/>
            <a:extLst>
              <a:ext uri="{C807C97D-BFC1-408E-A445-0C87EB9F89A2}">
                <ask:lineSketchStyleProps xmlns:ask="http://schemas.microsoft.com/office/drawing/2018/sketchyshapes" sd="1219033472">
                  <a:custGeom>
                    <a:avLst/>
                    <a:gdLst>
                      <a:gd name="connsiteX0" fmla="*/ 0 w 13767101"/>
                      <a:gd name="connsiteY0" fmla="*/ 0 h 8396258"/>
                      <a:gd name="connsiteX1" fmla="*/ 460899 w 13767101"/>
                      <a:gd name="connsiteY1" fmla="*/ 0 h 8396258"/>
                      <a:gd name="connsiteX2" fmla="*/ 646455 w 13767101"/>
                      <a:gd name="connsiteY2" fmla="*/ 0 h 8396258"/>
                      <a:gd name="connsiteX3" fmla="*/ 1520367 w 13767101"/>
                      <a:gd name="connsiteY3" fmla="*/ 0 h 8396258"/>
                      <a:gd name="connsiteX4" fmla="*/ 1981265 w 13767101"/>
                      <a:gd name="connsiteY4" fmla="*/ 0 h 8396258"/>
                      <a:gd name="connsiteX5" fmla="*/ 2442164 w 13767101"/>
                      <a:gd name="connsiteY5" fmla="*/ 0 h 8396258"/>
                      <a:gd name="connsiteX6" fmla="*/ 3316076 w 13767101"/>
                      <a:gd name="connsiteY6" fmla="*/ 0 h 8396258"/>
                      <a:gd name="connsiteX7" fmla="*/ 3639303 w 13767101"/>
                      <a:gd name="connsiteY7" fmla="*/ 0 h 8396258"/>
                      <a:gd name="connsiteX8" fmla="*/ 4513215 w 13767101"/>
                      <a:gd name="connsiteY8" fmla="*/ 0 h 8396258"/>
                      <a:gd name="connsiteX9" fmla="*/ 5387126 w 13767101"/>
                      <a:gd name="connsiteY9" fmla="*/ 0 h 8396258"/>
                      <a:gd name="connsiteX10" fmla="*/ 5985696 w 13767101"/>
                      <a:gd name="connsiteY10" fmla="*/ 0 h 8396258"/>
                      <a:gd name="connsiteX11" fmla="*/ 6859608 w 13767101"/>
                      <a:gd name="connsiteY11" fmla="*/ 0 h 8396258"/>
                      <a:gd name="connsiteX12" fmla="*/ 7320506 w 13767101"/>
                      <a:gd name="connsiteY12" fmla="*/ 0 h 8396258"/>
                      <a:gd name="connsiteX13" fmla="*/ 7781405 w 13767101"/>
                      <a:gd name="connsiteY13" fmla="*/ 0 h 8396258"/>
                      <a:gd name="connsiteX14" fmla="*/ 8517646 w 13767101"/>
                      <a:gd name="connsiteY14" fmla="*/ 0 h 8396258"/>
                      <a:gd name="connsiteX15" fmla="*/ 8978544 w 13767101"/>
                      <a:gd name="connsiteY15" fmla="*/ 0 h 8396258"/>
                      <a:gd name="connsiteX16" fmla="*/ 9852456 w 13767101"/>
                      <a:gd name="connsiteY16" fmla="*/ 0 h 8396258"/>
                      <a:gd name="connsiteX17" fmla="*/ 10726367 w 13767101"/>
                      <a:gd name="connsiteY17" fmla="*/ 0 h 8396258"/>
                      <a:gd name="connsiteX18" fmla="*/ 11324937 w 13767101"/>
                      <a:gd name="connsiteY18" fmla="*/ 0 h 8396258"/>
                      <a:gd name="connsiteX19" fmla="*/ 11785836 w 13767101"/>
                      <a:gd name="connsiteY19" fmla="*/ 0 h 8396258"/>
                      <a:gd name="connsiteX20" fmla="*/ 11971392 w 13767101"/>
                      <a:gd name="connsiteY20" fmla="*/ 0 h 8396258"/>
                      <a:gd name="connsiteX21" fmla="*/ 12294620 w 13767101"/>
                      <a:gd name="connsiteY21" fmla="*/ 0 h 8396258"/>
                      <a:gd name="connsiteX22" fmla="*/ 12617847 w 13767101"/>
                      <a:gd name="connsiteY22" fmla="*/ 0 h 8396258"/>
                      <a:gd name="connsiteX23" fmla="*/ 13078746 w 13767101"/>
                      <a:gd name="connsiteY23" fmla="*/ 0 h 8396258"/>
                      <a:gd name="connsiteX24" fmla="*/ 13767101 w 13767101"/>
                      <a:gd name="connsiteY24" fmla="*/ 0 h 8396258"/>
                      <a:gd name="connsiteX25" fmla="*/ 13767101 w 13767101"/>
                      <a:gd name="connsiteY25" fmla="*/ 599733 h 8396258"/>
                      <a:gd name="connsiteX26" fmla="*/ 13767101 w 13767101"/>
                      <a:gd name="connsiteY26" fmla="*/ 1199465 h 8396258"/>
                      <a:gd name="connsiteX27" fmla="*/ 13767101 w 13767101"/>
                      <a:gd name="connsiteY27" fmla="*/ 1799198 h 8396258"/>
                      <a:gd name="connsiteX28" fmla="*/ 13767101 w 13767101"/>
                      <a:gd name="connsiteY28" fmla="*/ 2566856 h 8396258"/>
                      <a:gd name="connsiteX29" fmla="*/ 13767101 w 13767101"/>
                      <a:gd name="connsiteY29" fmla="*/ 3250551 h 8396258"/>
                      <a:gd name="connsiteX30" fmla="*/ 13767101 w 13767101"/>
                      <a:gd name="connsiteY30" fmla="*/ 3598396 h 8396258"/>
                      <a:gd name="connsiteX31" fmla="*/ 13767101 w 13767101"/>
                      <a:gd name="connsiteY31" fmla="*/ 4114166 h 8396258"/>
                      <a:gd name="connsiteX32" fmla="*/ 13767101 w 13767101"/>
                      <a:gd name="connsiteY32" fmla="*/ 4881824 h 8396258"/>
                      <a:gd name="connsiteX33" fmla="*/ 13767101 w 13767101"/>
                      <a:gd name="connsiteY33" fmla="*/ 5481557 h 8396258"/>
                      <a:gd name="connsiteX34" fmla="*/ 13767101 w 13767101"/>
                      <a:gd name="connsiteY34" fmla="*/ 6165252 h 8396258"/>
                      <a:gd name="connsiteX35" fmla="*/ 13767101 w 13767101"/>
                      <a:gd name="connsiteY35" fmla="*/ 6681022 h 8396258"/>
                      <a:gd name="connsiteX36" fmla="*/ 13767101 w 13767101"/>
                      <a:gd name="connsiteY36" fmla="*/ 7280755 h 8396258"/>
                      <a:gd name="connsiteX37" fmla="*/ 13767101 w 13767101"/>
                      <a:gd name="connsiteY37" fmla="*/ 8396258 h 8396258"/>
                      <a:gd name="connsiteX38" fmla="*/ 13443873 w 13767101"/>
                      <a:gd name="connsiteY38" fmla="*/ 8396258 h 8396258"/>
                      <a:gd name="connsiteX39" fmla="*/ 13258317 w 13767101"/>
                      <a:gd name="connsiteY39" fmla="*/ 8396258 h 8396258"/>
                      <a:gd name="connsiteX40" fmla="*/ 12935089 w 13767101"/>
                      <a:gd name="connsiteY40" fmla="*/ 8396258 h 8396258"/>
                      <a:gd name="connsiteX41" fmla="*/ 12474191 w 13767101"/>
                      <a:gd name="connsiteY41" fmla="*/ 8396258 h 8396258"/>
                      <a:gd name="connsiteX42" fmla="*/ 11875621 w 13767101"/>
                      <a:gd name="connsiteY42" fmla="*/ 8396258 h 8396258"/>
                      <a:gd name="connsiteX43" fmla="*/ 11552393 w 13767101"/>
                      <a:gd name="connsiteY43" fmla="*/ 8396258 h 8396258"/>
                      <a:gd name="connsiteX44" fmla="*/ 10678482 w 13767101"/>
                      <a:gd name="connsiteY44" fmla="*/ 8396258 h 8396258"/>
                      <a:gd name="connsiteX45" fmla="*/ 10079912 w 13767101"/>
                      <a:gd name="connsiteY45" fmla="*/ 8396258 h 8396258"/>
                      <a:gd name="connsiteX46" fmla="*/ 9206001 w 13767101"/>
                      <a:gd name="connsiteY46" fmla="*/ 8396258 h 8396258"/>
                      <a:gd name="connsiteX47" fmla="*/ 8469760 w 13767101"/>
                      <a:gd name="connsiteY47" fmla="*/ 8396258 h 8396258"/>
                      <a:gd name="connsiteX48" fmla="*/ 8008861 w 13767101"/>
                      <a:gd name="connsiteY48" fmla="*/ 8396258 h 8396258"/>
                      <a:gd name="connsiteX49" fmla="*/ 7272621 w 13767101"/>
                      <a:gd name="connsiteY49" fmla="*/ 8396258 h 8396258"/>
                      <a:gd name="connsiteX50" fmla="*/ 6949393 w 13767101"/>
                      <a:gd name="connsiteY50" fmla="*/ 8396258 h 8396258"/>
                      <a:gd name="connsiteX51" fmla="*/ 6350824 w 13767101"/>
                      <a:gd name="connsiteY51" fmla="*/ 8396258 h 8396258"/>
                      <a:gd name="connsiteX52" fmla="*/ 6165267 w 13767101"/>
                      <a:gd name="connsiteY52" fmla="*/ 8396258 h 8396258"/>
                      <a:gd name="connsiteX53" fmla="*/ 5291355 w 13767101"/>
                      <a:gd name="connsiteY53" fmla="*/ 8396258 h 8396258"/>
                      <a:gd name="connsiteX54" fmla="*/ 4692786 w 13767101"/>
                      <a:gd name="connsiteY54" fmla="*/ 8396258 h 8396258"/>
                      <a:gd name="connsiteX55" fmla="*/ 3818874 w 13767101"/>
                      <a:gd name="connsiteY55" fmla="*/ 8396258 h 8396258"/>
                      <a:gd name="connsiteX56" fmla="*/ 3357976 w 13767101"/>
                      <a:gd name="connsiteY56" fmla="*/ 8396258 h 8396258"/>
                      <a:gd name="connsiteX57" fmla="*/ 3034748 w 13767101"/>
                      <a:gd name="connsiteY57" fmla="*/ 8396258 h 8396258"/>
                      <a:gd name="connsiteX58" fmla="*/ 2436178 w 13767101"/>
                      <a:gd name="connsiteY58" fmla="*/ 8396258 h 8396258"/>
                      <a:gd name="connsiteX59" fmla="*/ 1699938 w 13767101"/>
                      <a:gd name="connsiteY59" fmla="*/ 8396258 h 8396258"/>
                      <a:gd name="connsiteX60" fmla="*/ 826026 w 13767101"/>
                      <a:gd name="connsiteY60" fmla="*/ 8396258 h 8396258"/>
                      <a:gd name="connsiteX61" fmla="*/ 0 w 13767101"/>
                      <a:gd name="connsiteY61" fmla="*/ 8396258 h 8396258"/>
                      <a:gd name="connsiteX62" fmla="*/ 0 w 13767101"/>
                      <a:gd name="connsiteY62" fmla="*/ 7628600 h 8396258"/>
                      <a:gd name="connsiteX63" fmla="*/ 0 w 13767101"/>
                      <a:gd name="connsiteY63" fmla="*/ 7112830 h 8396258"/>
                      <a:gd name="connsiteX64" fmla="*/ 0 w 13767101"/>
                      <a:gd name="connsiteY64" fmla="*/ 6597060 h 8396258"/>
                      <a:gd name="connsiteX65" fmla="*/ 0 w 13767101"/>
                      <a:gd name="connsiteY65" fmla="*/ 6081290 h 8396258"/>
                      <a:gd name="connsiteX66" fmla="*/ 0 w 13767101"/>
                      <a:gd name="connsiteY66" fmla="*/ 5397594 h 8396258"/>
                      <a:gd name="connsiteX67" fmla="*/ 0 w 13767101"/>
                      <a:gd name="connsiteY67" fmla="*/ 4797862 h 8396258"/>
                      <a:gd name="connsiteX68" fmla="*/ 0 w 13767101"/>
                      <a:gd name="connsiteY68" fmla="*/ 4450017 h 8396258"/>
                      <a:gd name="connsiteX69" fmla="*/ 0 w 13767101"/>
                      <a:gd name="connsiteY69" fmla="*/ 3934247 h 8396258"/>
                      <a:gd name="connsiteX70" fmla="*/ 0 w 13767101"/>
                      <a:gd name="connsiteY70" fmla="*/ 3250551 h 8396258"/>
                      <a:gd name="connsiteX71" fmla="*/ 0 w 13767101"/>
                      <a:gd name="connsiteY71" fmla="*/ 2818744 h 8396258"/>
                      <a:gd name="connsiteX72" fmla="*/ 0 w 13767101"/>
                      <a:gd name="connsiteY72" fmla="*/ 2051086 h 8396258"/>
                      <a:gd name="connsiteX73" fmla="*/ 0 w 13767101"/>
                      <a:gd name="connsiteY73" fmla="*/ 1283428 h 8396258"/>
                      <a:gd name="connsiteX74" fmla="*/ 0 w 13767101"/>
                      <a:gd name="connsiteY74" fmla="*/ 683695 h 8396258"/>
                      <a:gd name="connsiteX75" fmla="*/ 0 w 13767101"/>
                      <a:gd name="connsiteY75" fmla="*/ 0 h 83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767101" h="8396258" extrusionOk="0">
                        <a:moveTo>
                          <a:pt x="0" y="0"/>
                        </a:moveTo>
                        <a:cubicBezTo>
                          <a:pt x="224299" y="-8216"/>
                          <a:pt x="256189" y="38149"/>
                          <a:pt x="460899" y="0"/>
                        </a:cubicBezTo>
                        <a:cubicBezTo>
                          <a:pt x="665609" y="-38149"/>
                          <a:pt x="574388" y="13155"/>
                          <a:pt x="646455" y="0"/>
                        </a:cubicBezTo>
                        <a:cubicBezTo>
                          <a:pt x="718522" y="-13155"/>
                          <a:pt x="1223496" y="22040"/>
                          <a:pt x="1520367" y="0"/>
                        </a:cubicBezTo>
                        <a:cubicBezTo>
                          <a:pt x="1817238" y="-22040"/>
                          <a:pt x="1772254" y="15415"/>
                          <a:pt x="1981265" y="0"/>
                        </a:cubicBezTo>
                        <a:cubicBezTo>
                          <a:pt x="2190276" y="-15415"/>
                          <a:pt x="2321844" y="29307"/>
                          <a:pt x="2442164" y="0"/>
                        </a:cubicBezTo>
                        <a:cubicBezTo>
                          <a:pt x="2562484" y="-29307"/>
                          <a:pt x="2978359" y="19904"/>
                          <a:pt x="3316076" y="0"/>
                        </a:cubicBezTo>
                        <a:cubicBezTo>
                          <a:pt x="3653793" y="-19904"/>
                          <a:pt x="3493471" y="34538"/>
                          <a:pt x="3639303" y="0"/>
                        </a:cubicBezTo>
                        <a:cubicBezTo>
                          <a:pt x="3785135" y="-34538"/>
                          <a:pt x="4082227" y="49580"/>
                          <a:pt x="4513215" y="0"/>
                        </a:cubicBezTo>
                        <a:cubicBezTo>
                          <a:pt x="4944203" y="-49580"/>
                          <a:pt x="5167252" y="94051"/>
                          <a:pt x="5387126" y="0"/>
                        </a:cubicBezTo>
                        <a:cubicBezTo>
                          <a:pt x="5607000" y="-94051"/>
                          <a:pt x="5709163" y="53903"/>
                          <a:pt x="5985696" y="0"/>
                        </a:cubicBezTo>
                        <a:cubicBezTo>
                          <a:pt x="6262229" y="-53903"/>
                          <a:pt x="6528073" y="21892"/>
                          <a:pt x="6859608" y="0"/>
                        </a:cubicBezTo>
                        <a:cubicBezTo>
                          <a:pt x="7191143" y="-21892"/>
                          <a:pt x="7134313" y="39572"/>
                          <a:pt x="7320506" y="0"/>
                        </a:cubicBezTo>
                        <a:cubicBezTo>
                          <a:pt x="7506699" y="-39572"/>
                          <a:pt x="7607296" y="49254"/>
                          <a:pt x="7781405" y="0"/>
                        </a:cubicBezTo>
                        <a:cubicBezTo>
                          <a:pt x="7955514" y="-49254"/>
                          <a:pt x="8205427" y="64476"/>
                          <a:pt x="8517646" y="0"/>
                        </a:cubicBezTo>
                        <a:cubicBezTo>
                          <a:pt x="8829865" y="-64476"/>
                          <a:pt x="8763502" y="25234"/>
                          <a:pt x="8978544" y="0"/>
                        </a:cubicBezTo>
                        <a:cubicBezTo>
                          <a:pt x="9193586" y="-25234"/>
                          <a:pt x="9539590" y="46788"/>
                          <a:pt x="9852456" y="0"/>
                        </a:cubicBezTo>
                        <a:cubicBezTo>
                          <a:pt x="10165322" y="-46788"/>
                          <a:pt x="10424060" y="71954"/>
                          <a:pt x="10726367" y="0"/>
                        </a:cubicBezTo>
                        <a:cubicBezTo>
                          <a:pt x="11028674" y="-71954"/>
                          <a:pt x="11035761" y="68534"/>
                          <a:pt x="11324937" y="0"/>
                        </a:cubicBezTo>
                        <a:cubicBezTo>
                          <a:pt x="11614113" y="-68534"/>
                          <a:pt x="11629703" y="33760"/>
                          <a:pt x="11785836" y="0"/>
                        </a:cubicBezTo>
                        <a:cubicBezTo>
                          <a:pt x="11941969" y="-33760"/>
                          <a:pt x="11923042" y="1652"/>
                          <a:pt x="11971392" y="0"/>
                        </a:cubicBezTo>
                        <a:cubicBezTo>
                          <a:pt x="12019742" y="-1652"/>
                          <a:pt x="12193229" y="37005"/>
                          <a:pt x="12294620" y="0"/>
                        </a:cubicBezTo>
                        <a:cubicBezTo>
                          <a:pt x="12396011" y="-37005"/>
                          <a:pt x="12551378" y="206"/>
                          <a:pt x="12617847" y="0"/>
                        </a:cubicBezTo>
                        <a:cubicBezTo>
                          <a:pt x="12684316" y="-206"/>
                          <a:pt x="12863373" y="22611"/>
                          <a:pt x="13078746" y="0"/>
                        </a:cubicBezTo>
                        <a:cubicBezTo>
                          <a:pt x="13294119" y="-22611"/>
                          <a:pt x="13556448" y="11293"/>
                          <a:pt x="13767101" y="0"/>
                        </a:cubicBezTo>
                        <a:cubicBezTo>
                          <a:pt x="13835910" y="229877"/>
                          <a:pt x="13761675" y="428048"/>
                          <a:pt x="13767101" y="599733"/>
                        </a:cubicBezTo>
                        <a:cubicBezTo>
                          <a:pt x="13772527" y="771418"/>
                          <a:pt x="13697785" y="1031048"/>
                          <a:pt x="13767101" y="1199465"/>
                        </a:cubicBezTo>
                        <a:cubicBezTo>
                          <a:pt x="13836417" y="1367882"/>
                          <a:pt x="13698754" y="1551778"/>
                          <a:pt x="13767101" y="1799198"/>
                        </a:cubicBezTo>
                        <a:cubicBezTo>
                          <a:pt x="13835448" y="2046618"/>
                          <a:pt x="13746238" y="2275008"/>
                          <a:pt x="13767101" y="2566856"/>
                        </a:cubicBezTo>
                        <a:cubicBezTo>
                          <a:pt x="13787964" y="2858704"/>
                          <a:pt x="13687494" y="3035066"/>
                          <a:pt x="13767101" y="3250551"/>
                        </a:cubicBezTo>
                        <a:cubicBezTo>
                          <a:pt x="13846708" y="3466036"/>
                          <a:pt x="13758194" y="3516396"/>
                          <a:pt x="13767101" y="3598396"/>
                        </a:cubicBezTo>
                        <a:cubicBezTo>
                          <a:pt x="13776008" y="3680396"/>
                          <a:pt x="13731318" y="3975469"/>
                          <a:pt x="13767101" y="4114166"/>
                        </a:cubicBezTo>
                        <a:cubicBezTo>
                          <a:pt x="13802884" y="4252863"/>
                          <a:pt x="13704268" y="4706642"/>
                          <a:pt x="13767101" y="4881824"/>
                        </a:cubicBezTo>
                        <a:cubicBezTo>
                          <a:pt x="13829934" y="5057006"/>
                          <a:pt x="13699444" y="5347349"/>
                          <a:pt x="13767101" y="5481557"/>
                        </a:cubicBezTo>
                        <a:cubicBezTo>
                          <a:pt x="13834758" y="5615765"/>
                          <a:pt x="13737539" y="5948270"/>
                          <a:pt x="13767101" y="6165252"/>
                        </a:cubicBezTo>
                        <a:cubicBezTo>
                          <a:pt x="13796663" y="6382235"/>
                          <a:pt x="13711284" y="6509623"/>
                          <a:pt x="13767101" y="6681022"/>
                        </a:cubicBezTo>
                        <a:cubicBezTo>
                          <a:pt x="13822918" y="6852421"/>
                          <a:pt x="13718944" y="7025040"/>
                          <a:pt x="13767101" y="7280755"/>
                        </a:cubicBezTo>
                        <a:cubicBezTo>
                          <a:pt x="13815258" y="7536470"/>
                          <a:pt x="13711891" y="7996113"/>
                          <a:pt x="13767101" y="8396258"/>
                        </a:cubicBezTo>
                        <a:cubicBezTo>
                          <a:pt x="13650892" y="8410039"/>
                          <a:pt x="13535360" y="8389275"/>
                          <a:pt x="13443873" y="8396258"/>
                        </a:cubicBezTo>
                        <a:cubicBezTo>
                          <a:pt x="13352386" y="8403241"/>
                          <a:pt x="13346151" y="8375388"/>
                          <a:pt x="13258317" y="8396258"/>
                        </a:cubicBezTo>
                        <a:cubicBezTo>
                          <a:pt x="13170483" y="8417128"/>
                          <a:pt x="13039412" y="8373783"/>
                          <a:pt x="12935089" y="8396258"/>
                        </a:cubicBezTo>
                        <a:cubicBezTo>
                          <a:pt x="12830766" y="8418733"/>
                          <a:pt x="12639066" y="8365626"/>
                          <a:pt x="12474191" y="8396258"/>
                        </a:cubicBezTo>
                        <a:cubicBezTo>
                          <a:pt x="12309316" y="8426890"/>
                          <a:pt x="12096658" y="8353676"/>
                          <a:pt x="11875621" y="8396258"/>
                        </a:cubicBezTo>
                        <a:cubicBezTo>
                          <a:pt x="11654584" y="8438840"/>
                          <a:pt x="11695540" y="8371820"/>
                          <a:pt x="11552393" y="8396258"/>
                        </a:cubicBezTo>
                        <a:cubicBezTo>
                          <a:pt x="11409246" y="8420696"/>
                          <a:pt x="10853502" y="8321248"/>
                          <a:pt x="10678482" y="8396258"/>
                        </a:cubicBezTo>
                        <a:cubicBezTo>
                          <a:pt x="10503462" y="8471268"/>
                          <a:pt x="10310292" y="8385046"/>
                          <a:pt x="10079912" y="8396258"/>
                        </a:cubicBezTo>
                        <a:cubicBezTo>
                          <a:pt x="9849532" y="8407470"/>
                          <a:pt x="9545358" y="8330366"/>
                          <a:pt x="9206001" y="8396258"/>
                        </a:cubicBezTo>
                        <a:cubicBezTo>
                          <a:pt x="8866644" y="8462150"/>
                          <a:pt x="8648518" y="8367468"/>
                          <a:pt x="8469760" y="8396258"/>
                        </a:cubicBezTo>
                        <a:cubicBezTo>
                          <a:pt x="8291002" y="8425048"/>
                          <a:pt x="8197272" y="8371143"/>
                          <a:pt x="8008861" y="8396258"/>
                        </a:cubicBezTo>
                        <a:cubicBezTo>
                          <a:pt x="7820450" y="8421373"/>
                          <a:pt x="7569597" y="8343210"/>
                          <a:pt x="7272621" y="8396258"/>
                        </a:cubicBezTo>
                        <a:cubicBezTo>
                          <a:pt x="6975645" y="8449306"/>
                          <a:pt x="7054751" y="8377989"/>
                          <a:pt x="6949393" y="8396258"/>
                        </a:cubicBezTo>
                        <a:cubicBezTo>
                          <a:pt x="6844035" y="8414527"/>
                          <a:pt x="6644575" y="8392125"/>
                          <a:pt x="6350824" y="8396258"/>
                        </a:cubicBezTo>
                        <a:cubicBezTo>
                          <a:pt x="6057073" y="8400391"/>
                          <a:pt x="6225259" y="8376384"/>
                          <a:pt x="6165267" y="8396258"/>
                        </a:cubicBezTo>
                        <a:cubicBezTo>
                          <a:pt x="6105275" y="8416132"/>
                          <a:pt x="5612230" y="8376340"/>
                          <a:pt x="5291355" y="8396258"/>
                        </a:cubicBezTo>
                        <a:cubicBezTo>
                          <a:pt x="4970480" y="8416176"/>
                          <a:pt x="4815885" y="8337596"/>
                          <a:pt x="4692786" y="8396258"/>
                        </a:cubicBezTo>
                        <a:cubicBezTo>
                          <a:pt x="4569687" y="8454920"/>
                          <a:pt x="4022215" y="8340094"/>
                          <a:pt x="3818874" y="8396258"/>
                        </a:cubicBezTo>
                        <a:cubicBezTo>
                          <a:pt x="3615533" y="8452422"/>
                          <a:pt x="3550812" y="8362887"/>
                          <a:pt x="3357976" y="8396258"/>
                        </a:cubicBezTo>
                        <a:cubicBezTo>
                          <a:pt x="3165140" y="8429629"/>
                          <a:pt x="3134284" y="8374311"/>
                          <a:pt x="3034748" y="8396258"/>
                        </a:cubicBezTo>
                        <a:cubicBezTo>
                          <a:pt x="2935212" y="8418205"/>
                          <a:pt x="2629748" y="8350214"/>
                          <a:pt x="2436178" y="8396258"/>
                        </a:cubicBezTo>
                        <a:cubicBezTo>
                          <a:pt x="2242608" y="8442302"/>
                          <a:pt x="2042330" y="8368563"/>
                          <a:pt x="1699938" y="8396258"/>
                        </a:cubicBezTo>
                        <a:cubicBezTo>
                          <a:pt x="1357546" y="8423953"/>
                          <a:pt x="1005977" y="8393557"/>
                          <a:pt x="826026" y="8396258"/>
                        </a:cubicBezTo>
                        <a:cubicBezTo>
                          <a:pt x="646075" y="8398959"/>
                          <a:pt x="301801" y="8336200"/>
                          <a:pt x="0" y="8396258"/>
                        </a:cubicBezTo>
                        <a:cubicBezTo>
                          <a:pt x="-42640" y="8203421"/>
                          <a:pt x="14824" y="7860629"/>
                          <a:pt x="0" y="7628600"/>
                        </a:cubicBezTo>
                        <a:cubicBezTo>
                          <a:pt x="-14824" y="7396571"/>
                          <a:pt x="45860" y="7217848"/>
                          <a:pt x="0" y="7112830"/>
                        </a:cubicBezTo>
                        <a:cubicBezTo>
                          <a:pt x="-45860" y="7007812"/>
                          <a:pt x="41467" y="6804885"/>
                          <a:pt x="0" y="6597060"/>
                        </a:cubicBezTo>
                        <a:cubicBezTo>
                          <a:pt x="-41467" y="6389235"/>
                          <a:pt x="60354" y="6189093"/>
                          <a:pt x="0" y="6081290"/>
                        </a:cubicBezTo>
                        <a:cubicBezTo>
                          <a:pt x="-60354" y="5973487"/>
                          <a:pt x="18292" y="5671738"/>
                          <a:pt x="0" y="5397594"/>
                        </a:cubicBezTo>
                        <a:cubicBezTo>
                          <a:pt x="-18292" y="5123450"/>
                          <a:pt x="11744" y="4939739"/>
                          <a:pt x="0" y="4797862"/>
                        </a:cubicBezTo>
                        <a:cubicBezTo>
                          <a:pt x="-11744" y="4655985"/>
                          <a:pt x="19439" y="4550511"/>
                          <a:pt x="0" y="4450017"/>
                        </a:cubicBezTo>
                        <a:cubicBezTo>
                          <a:pt x="-19439" y="4349524"/>
                          <a:pt x="2272" y="4091363"/>
                          <a:pt x="0" y="3934247"/>
                        </a:cubicBezTo>
                        <a:cubicBezTo>
                          <a:pt x="-2272" y="3777131"/>
                          <a:pt x="22982" y="3445428"/>
                          <a:pt x="0" y="3250551"/>
                        </a:cubicBezTo>
                        <a:cubicBezTo>
                          <a:pt x="-22982" y="3055674"/>
                          <a:pt x="10403" y="2931761"/>
                          <a:pt x="0" y="2818744"/>
                        </a:cubicBezTo>
                        <a:cubicBezTo>
                          <a:pt x="-10403" y="2705727"/>
                          <a:pt x="77299" y="2430145"/>
                          <a:pt x="0" y="2051086"/>
                        </a:cubicBezTo>
                        <a:cubicBezTo>
                          <a:pt x="-77299" y="1672027"/>
                          <a:pt x="6116" y="1594347"/>
                          <a:pt x="0" y="1283428"/>
                        </a:cubicBezTo>
                        <a:cubicBezTo>
                          <a:pt x="-6116" y="972509"/>
                          <a:pt x="8197" y="969996"/>
                          <a:pt x="0" y="683695"/>
                        </a:cubicBezTo>
                        <a:cubicBezTo>
                          <a:pt x="-8197" y="397394"/>
                          <a:pt x="61864" y="28625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3C692BB-FFB3-7F01-EE6D-857CD0E66ED4}"/>
              </a:ext>
            </a:extLst>
          </p:cNvPr>
          <p:cNvSpPr/>
          <p:nvPr/>
        </p:nvSpPr>
        <p:spPr>
          <a:xfrm>
            <a:off x="497313" y="6483452"/>
            <a:ext cx="14260426" cy="6386159"/>
          </a:xfrm>
          <a:prstGeom prst="rect">
            <a:avLst/>
          </a:prstGeom>
          <a:solidFill>
            <a:schemeClr val="bg1">
              <a:lumMod val="95000"/>
            </a:schemeClr>
          </a:solidFill>
          <a:ln w="63500">
            <a:solidFill>
              <a:srgbClr val="9A1D2A"/>
            </a:solidFill>
            <a:bevel/>
            <a:extLst>
              <a:ext uri="{C807C97D-BFC1-408E-A445-0C87EB9F89A2}">
                <ask:lineSketchStyleProps xmlns:ask="http://schemas.microsoft.com/office/drawing/2018/sketchyshapes" sd="1219033472">
                  <a:custGeom>
                    <a:avLst/>
                    <a:gdLst>
                      <a:gd name="connsiteX0" fmla="*/ 0 w 13767101"/>
                      <a:gd name="connsiteY0" fmla="*/ 0 h 8396258"/>
                      <a:gd name="connsiteX1" fmla="*/ 460899 w 13767101"/>
                      <a:gd name="connsiteY1" fmla="*/ 0 h 8396258"/>
                      <a:gd name="connsiteX2" fmla="*/ 646455 w 13767101"/>
                      <a:gd name="connsiteY2" fmla="*/ 0 h 8396258"/>
                      <a:gd name="connsiteX3" fmla="*/ 1520367 w 13767101"/>
                      <a:gd name="connsiteY3" fmla="*/ 0 h 8396258"/>
                      <a:gd name="connsiteX4" fmla="*/ 1981265 w 13767101"/>
                      <a:gd name="connsiteY4" fmla="*/ 0 h 8396258"/>
                      <a:gd name="connsiteX5" fmla="*/ 2442164 w 13767101"/>
                      <a:gd name="connsiteY5" fmla="*/ 0 h 8396258"/>
                      <a:gd name="connsiteX6" fmla="*/ 3316076 w 13767101"/>
                      <a:gd name="connsiteY6" fmla="*/ 0 h 8396258"/>
                      <a:gd name="connsiteX7" fmla="*/ 3639303 w 13767101"/>
                      <a:gd name="connsiteY7" fmla="*/ 0 h 8396258"/>
                      <a:gd name="connsiteX8" fmla="*/ 4513215 w 13767101"/>
                      <a:gd name="connsiteY8" fmla="*/ 0 h 8396258"/>
                      <a:gd name="connsiteX9" fmla="*/ 5387126 w 13767101"/>
                      <a:gd name="connsiteY9" fmla="*/ 0 h 8396258"/>
                      <a:gd name="connsiteX10" fmla="*/ 5985696 w 13767101"/>
                      <a:gd name="connsiteY10" fmla="*/ 0 h 8396258"/>
                      <a:gd name="connsiteX11" fmla="*/ 6859608 w 13767101"/>
                      <a:gd name="connsiteY11" fmla="*/ 0 h 8396258"/>
                      <a:gd name="connsiteX12" fmla="*/ 7320506 w 13767101"/>
                      <a:gd name="connsiteY12" fmla="*/ 0 h 8396258"/>
                      <a:gd name="connsiteX13" fmla="*/ 7781405 w 13767101"/>
                      <a:gd name="connsiteY13" fmla="*/ 0 h 8396258"/>
                      <a:gd name="connsiteX14" fmla="*/ 8517646 w 13767101"/>
                      <a:gd name="connsiteY14" fmla="*/ 0 h 8396258"/>
                      <a:gd name="connsiteX15" fmla="*/ 8978544 w 13767101"/>
                      <a:gd name="connsiteY15" fmla="*/ 0 h 8396258"/>
                      <a:gd name="connsiteX16" fmla="*/ 9852456 w 13767101"/>
                      <a:gd name="connsiteY16" fmla="*/ 0 h 8396258"/>
                      <a:gd name="connsiteX17" fmla="*/ 10726367 w 13767101"/>
                      <a:gd name="connsiteY17" fmla="*/ 0 h 8396258"/>
                      <a:gd name="connsiteX18" fmla="*/ 11324937 w 13767101"/>
                      <a:gd name="connsiteY18" fmla="*/ 0 h 8396258"/>
                      <a:gd name="connsiteX19" fmla="*/ 11785836 w 13767101"/>
                      <a:gd name="connsiteY19" fmla="*/ 0 h 8396258"/>
                      <a:gd name="connsiteX20" fmla="*/ 11971392 w 13767101"/>
                      <a:gd name="connsiteY20" fmla="*/ 0 h 8396258"/>
                      <a:gd name="connsiteX21" fmla="*/ 12294620 w 13767101"/>
                      <a:gd name="connsiteY21" fmla="*/ 0 h 8396258"/>
                      <a:gd name="connsiteX22" fmla="*/ 12617847 w 13767101"/>
                      <a:gd name="connsiteY22" fmla="*/ 0 h 8396258"/>
                      <a:gd name="connsiteX23" fmla="*/ 13078746 w 13767101"/>
                      <a:gd name="connsiteY23" fmla="*/ 0 h 8396258"/>
                      <a:gd name="connsiteX24" fmla="*/ 13767101 w 13767101"/>
                      <a:gd name="connsiteY24" fmla="*/ 0 h 8396258"/>
                      <a:gd name="connsiteX25" fmla="*/ 13767101 w 13767101"/>
                      <a:gd name="connsiteY25" fmla="*/ 599733 h 8396258"/>
                      <a:gd name="connsiteX26" fmla="*/ 13767101 w 13767101"/>
                      <a:gd name="connsiteY26" fmla="*/ 1199465 h 8396258"/>
                      <a:gd name="connsiteX27" fmla="*/ 13767101 w 13767101"/>
                      <a:gd name="connsiteY27" fmla="*/ 1799198 h 8396258"/>
                      <a:gd name="connsiteX28" fmla="*/ 13767101 w 13767101"/>
                      <a:gd name="connsiteY28" fmla="*/ 2566856 h 8396258"/>
                      <a:gd name="connsiteX29" fmla="*/ 13767101 w 13767101"/>
                      <a:gd name="connsiteY29" fmla="*/ 3250551 h 8396258"/>
                      <a:gd name="connsiteX30" fmla="*/ 13767101 w 13767101"/>
                      <a:gd name="connsiteY30" fmla="*/ 3598396 h 8396258"/>
                      <a:gd name="connsiteX31" fmla="*/ 13767101 w 13767101"/>
                      <a:gd name="connsiteY31" fmla="*/ 4114166 h 8396258"/>
                      <a:gd name="connsiteX32" fmla="*/ 13767101 w 13767101"/>
                      <a:gd name="connsiteY32" fmla="*/ 4881824 h 8396258"/>
                      <a:gd name="connsiteX33" fmla="*/ 13767101 w 13767101"/>
                      <a:gd name="connsiteY33" fmla="*/ 5481557 h 8396258"/>
                      <a:gd name="connsiteX34" fmla="*/ 13767101 w 13767101"/>
                      <a:gd name="connsiteY34" fmla="*/ 6165252 h 8396258"/>
                      <a:gd name="connsiteX35" fmla="*/ 13767101 w 13767101"/>
                      <a:gd name="connsiteY35" fmla="*/ 6681022 h 8396258"/>
                      <a:gd name="connsiteX36" fmla="*/ 13767101 w 13767101"/>
                      <a:gd name="connsiteY36" fmla="*/ 7280755 h 8396258"/>
                      <a:gd name="connsiteX37" fmla="*/ 13767101 w 13767101"/>
                      <a:gd name="connsiteY37" fmla="*/ 8396258 h 8396258"/>
                      <a:gd name="connsiteX38" fmla="*/ 13443873 w 13767101"/>
                      <a:gd name="connsiteY38" fmla="*/ 8396258 h 8396258"/>
                      <a:gd name="connsiteX39" fmla="*/ 13258317 w 13767101"/>
                      <a:gd name="connsiteY39" fmla="*/ 8396258 h 8396258"/>
                      <a:gd name="connsiteX40" fmla="*/ 12935089 w 13767101"/>
                      <a:gd name="connsiteY40" fmla="*/ 8396258 h 8396258"/>
                      <a:gd name="connsiteX41" fmla="*/ 12474191 w 13767101"/>
                      <a:gd name="connsiteY41" fmla="*/ 8396258 h 8396258"/>
                      <a:gd name="connsiteX42" fmla="*/ 11875621 w 13767101"/>
                      <a:gd name="connsiteY42" fmla="*/ 8396258 h 8396258"/>
                      <a:gd name="connsiteX43" fmla="*/ 11552393 w 13767101"/>
                      <a:gd name="connsiteY43" fmla="*/ 8396258 h 8396258"/>
                      <a:gd name="connsiteX44" fmla="*/ 10678482 w 13767101"/>
                      <a:gd name="connsiteY44" fmla="*/ 8396258 h 8396258"/>
                      <a:gd name="connsiteX45" fmla="*/ 10079912 w 13767101"/>
                      <a:gd name="connsiteY45" fmla="*/ 8396258 h 8396258"/>
                      <a:gd name="connsiteX46" fmla="*/ 9206001 w 13767101"/>
                      <a:gd name="connsiteY46" fmla="*/ 8396258 h 8396258"/>
                      <a:gd name="connsiteX47" fmla="*/ 8469760 w 13767101"/>
                      <a:gd name="connsiteY47" fmla="*/ 8396258 h 8396258"/>
                      <a:gd name="connsiteX48" fmla="*/ 8008861 w 13767101"/>
                      <a:gd name="connsiteY48" fmla="*/ 8396258 h 8396258"/>
                      <a:gd name="connsiteX49" fmla="*/ 7272621 w 13767101"/>
                      <a:gd name="connsiteY49" fmla="*/ 8396258 h 8396258"/>
                      <a:gd name="connsiteX50" fmla="*/ 6949393 w 13767101"/>
                      <a:gd name="connsiteY50" fmla="*/ 8396258 h 8396258"/>
                      <a:gd name="connsiteX51" fmla="*/ 6350824 w 13767101"/>
                      <a:gd name="connsiteY51" fmla="*/ 8396258 h 8396258"/>
                      <a:gd name="connsiteX52" fmla="*/ 6165267 w 13767101"/>
                      <a:gd name="connsiteY52" fmla="*/ 8396258 h 8396258"/>
                      <a:gd name="connsiteX53" fmla="*/ 5291355 w 13767101"/>
                      <a:gd name="connsiteY53" fmla="*/ 8396258 h 8396258"/>
                      <a:gd name="connsiteX54" fmla="*/ 4692786 w 13767101"/>
                      <a:gd name="connsiteY54" fmla="*/ 8396258 h 8396258"/>
                      <a:gd name="connsiteX55" fmla="*/ 3818874 w 13767101"/>
                      <a:gd name="connsiteY55" fmla="*/ 8396258 h 8396258"/>
                      <a:gd name="connsiteX56" fmla="*/ 3357976 w 13767101"/>
                      <a:gd name="connsiteY56" fmla="*/ 8396258 h 8396258"/>
                      <a:gd name="connsiteX57" fmla="*/ 3034748 w 13767101"/>
                      <a:gd name="connsiteY57" fmla="*/ 8396258 h 8396258"/>
                      <a:gd name="connsiteX58" fmla="*/ 2436178 w 13767101"/>
                      <a:gd name="connsiteY58" fmla="*/ 8396258 h 8396258"/>
                      <a:gd name="connsiteX59" fmla="*/ 1699938 w 13767101"/>
                      <a:gd name="connsiteY59" fmla="*/ 8396258 h 8396258"/>
                      <a:gd name="connsiteX60" fmla="*/ 826026 w 13767101"/>
                      <a:gd name="connsiteY60" fmla="*/ 8396258 h 8396258"/>
                      <a:gd name="connsiteX61" fmla="*/ 0 w 13767101"/>
                      <a:gd name="connsiteY61" fmla="*/ 8396258 h 8396258"/>
                      <a:gd name="connsiteX62" fmla="*/ 0 w 13767101"/>
                      <a:gd name="connsiteY62" fmla="*/ 7628600 h 8396258"/>
                      <a:gd name="connsiteX63" fmla="*/ 0 w 13767101"/>
                      <a:gd name="connsiteY63" fmla="*/ 7112830 h 8396258"/>
                      <a:gd name="connsiteX64" fmla="*/ 0 w 13767101"/>
                      <a:gd name="connsiteY64" fmla="*/ 6597060 h 8396258"/>
                      <a:gd name="connsiteX65" fmla="*/ 0 w 13767101"/>
                      <a:gd name="connsiteY65" fmla="*/ 6081290 h 8396258"/>
                      <a:gd name="connsiteX66" fmla="*/ 0 w 13767101"/>
                      <a:gd name="connsiteY66" fmla="*/ 5397594 h 8396258"/>
                      <a:gd name="connsiteX67" fmla="*/ 0 w 13767101"/>
                      <a:gd name="connsiteY67" fmla="*/ 4797862 h 8396258"/>
                      <a:gd name="connsiteX68" fmla="*/ 0 w 13767101"/>
                      <a:gd name="connsiteY68" fmla="*/ 4450017 h 8396258"/>
                      <a:gd name="connsiteX69" fmla="*/ 0 w 13767101"/>
                      <a:gd name="connsiteY69" fmla="*/ 3934247 h 8396258"/>
                      <a:gd name="connsiteX70" fmla="*/ 0 w 13767101"/>
                      <a:gd name="connsiteY70" fmla="*/ 3250551 h 8396258"/>
                      <a:gd name="connsiteX71" fmla="*/ 0 w 13767101"/>
                      <a:gd name="connsiteY71" fmla="*/ 2818744 h 8396258"/>
                      <a:gd name="connsiteX72" fmla="*/ 0 w 13767101"/>
                      <a:gd name="connsiteY72" fmla="*/ 2051086 h 8396258"/>
                      <a:gd name="connsiteX73" fmla="*/ 0 w 13767101"/>
                      <a:gd name="connsiteY73" fmla="*/ 1283428 h 8396258"/>
                      <a:gd name="connsiteX74" fmla="*/ 0 w 13767101"/>
                      <a:gd name="connsiteY74" fmla="*/ 683695 h 8396258"/>
                      <a:gd name="connsiteX75" fmla="*/ 0 w 13767101"/>
                      <a:gd name="connsiteY75" fmla="*/ 0 h 83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767101" h="8396258" extrusionOk="0">
                        <a:moveTo>
                          <a:pt x="0" y="0"/>
                        </a:moveTo>
                        <a:cubicBezTo>
                          <a:pt x="224299" y="-8216"/>
                          <a:pt x="256189" y="38149"/>
                          <a:pt x="460899" y="0"/>
                        </a:cubicBezTo>
                        <a:cubicBezTo>
                          <a:pt x="665609" y="-38149"/>
                          <a:pt x="574388" y="13155"/>
                          <a:pt x="646455" y="0"/>
                        </a:cubicBezTo>
                        <a:cubicBezTo>
                          <a:pt x="718522" y="-13155"/>
                          <a:pt x="1223496" y="22040"/>
                          <a:pt x="1520367" y="0"/>
                        </a:cubicBezTo>
                        <a:cubicBezTo>
                          <a:pt x="1817238" y="-22040"/>
                          <a:pt x="1772254" y="15415"/>
                          <a:pt x="1981265" y="0"/>
                        </a:cubicBezTo>
                        <a:cubicBezTo>
                          <a:pt x="2190276" y="-15415"/>
                          <a:pt x="2321844" y="29307"/>
                          <a:pt x="2442164" y="0"/>
                        </a:cubicBezTo>
                        <a:cubicBezTo>
                          <a:pt x="2562484" y="-29307"/>
                          <a:pt x="2978359" y="19904"/>
                          <a:pt x="3316076" y="0"/>
                        </a:cubicBezTo>
                        <a:cubicBezTo>
                          <a:pt x="3653793" y="-19904"/>
                          <a:pt x="3493471" y="34538"/>
                          <a:pt x="3639303" y="0"/>
                        </a:cubicBezTo>
                        <a:cubicBezTo>
                          <a:pt x="3785135" y="-34538"/>
                          <a:pt x="4082227" y="49580"/>
                          <a:pt x="4513215" y="0"/>
                        </a:cubicBezTo>
                        <a:cubicBezTo>
                          <a:pt x="4944203" y="-49580"/>
                          <a:pt x="5167252" y="94051"/>
                          <a:pt x="5387126" y="0"/>
                        </a:cubicBezTo>
                        <a:cubicBezTo>
                          <a:pt x="5607000" y="-94051"/>
                          <a:pt x="5709163" y="53903"/>
                          <a:pt x="5985696" y="0"/>
                        </a:cubicBezTo>
                        <a:cubicBezTo>
                          <a:pt x="6262229" y="-53903"/>
                          <a:pt x="6528073" y="21892"/>
                          <a:pt x="6859608" y="0"/>
                        </a:cubicBezTo>
                        <a:cubicBezTo>
                          <a:pt x="7191143" y="-21892"/>
                          <a:pt x="7134313" y="39572"/>
                          <a:pt x="7320506" y="0"/>
                        </a:cubicBezTo>
                        <a:cubicBezTo>
                          <a:pt x="7506699" y="-39572"/>
                          <a:pt x="7607296" y="49254"/>
                          <a:pt x="7781405" y="0"/>
                        </a:cubicBezTo>
                        <a:cubicBezTo>
                          <a:pt x="7955514" y="-49254"/>
                          <a:pt x="8205427" y="64476"/>
                          <a:pt x="8517646" y="0"/>
                        </a:cubicBezTo>
                        <a:cubicBezTo>
                          <a:pt x="8829865" y="-64476"/>
                          <a:pt x="8763502" y="25234"/>
                          <a:pt x="8978544" y="0"/>
                        </a:cubicBezTo>
                        <a:cubicBezTo>
                          <a:pt x="9193586" y="-25234"/>
                          <a:pt x="9539590" y="46788"/>
                          <a:pt x="9852456" y="0"/>
                        </a:cubicBezTo>
                        <a:cubicBezTo>
                          <a:pt x="10165322" y="-46788"/>
                          <a:pt x="10424060" y="71954"/>
                          <a:pt x="10726367" y="0"/>
                        </a:cubicBezTo>
                        <a:cubicBezTo>
                          <a:pt x="11028674" y="-71954"/>
                          <a:pt x="11035761" y="68534"/>
                          <a:pt x="11324937" y="0"/>
                        </a:cubicBezTo>
                        <a:cubicBezTo>
                          <a:pt x="11614113" y="-68534"/>
                          <a:pt x="11629703" y="33760"/>
                          <a:pt x="11785836" y="0"/>
                        </a:cubicBezTo>
                        <a:cubicBezTo>
                          <a:pt x="11941969" y="-33760"/>
                          <a:pt x="11923042" y="1652"/>
                          <a:pt x="11971392" y="0"/>
                        </a:cubicBezTo>
                        <a:cubicBezTo>
                          <a:pt x="12019742" y="-1652"/>
                          <a:pt x="12193229" y="37005"/>
                          <a:pt x="12294620" y="0"/>
                        </a:cubicBezTo>
                        <a:cubicBezTo>
                          <a:pt x="12396011" y="-37005"/>
                          <a:pt x="12551378" y="206"/>
                          <a:pt x="12617847" y="0"/>
                        </a:cubicBezTo>
                        <a:cubicBezTo>
                          <a:pt x="12684316" y="-206"/>
                          <a:pt x="12863373" y="22611"/>
                          <a:pt x="13078746" y="0"/>
                        </a:cubicBezTo>
                        <a:cubicBezTo>
                          <a:pt x="13294119" y="-22611"/>
                          <a:pt x="13556448" y="11293"/>
                          <a:pt x="13767101" y="0"/>
                        </a:cubicBezTo>
                        <a:cubicBezTo>
                          <a:pt x="13835910" y="229877"/>
                          <a:pt x="13761675" y="428048"/>
                          <a:pt x="13767101" y="599733"/>
                        </a:cubicBezTo>
                        <a:cubicBezTo>
                          <a:pt x="13772527" y="771418"/>
                          <a:pt x="13697785" y="1031048"/>
                          <a:pt x="13767101" y="1199465"/>
                        </a:cubicBezTo>
                        <a:cubicBezTo>
                          <a:pt x="13836417" y="1367882"/>
                          <a:pt x="13698754" y="1551778"/>
                          <a:pt x="13767101" y="1799198"/>
                        </a:cubicBezTo>
                        <a:cubicBezTo>
                          <a:pt x="13835448" y="2046618"/>
                          <a:pt x="13746238" y="2275008"/>
                          <a:pt x="13767101" y="2566856"/>
                        </a:cubicBezTo>
                        <a:cubicBezTo>
                          <a:pt x="13787964" y="2858704"/>
                          <a:pt x="13687494" y="3035066"/>
                          <a:pt x="13767101" y="3250551"/>
                        </a:cubicBezTo>
                        <a:cubicBezTo>
                          <a:pt x="13846708" y="3466036"/>
                          <a:pt x="13758194" y="3516396"/>
                          <a:pt x="13767101" y="3598396"/>
                        </a:cubicBezTo>
                        <a:cubicBezTo>
                          <a:pt x="13776008" y="3680396"/>
                          <a:pt x="13731318" y="3975469"/>
                          <a:pt x="13767101" y="4114166"/>
                        </a:cubicBezTo>
                        <a:cubicBezTo>
                          <a:pt x="13802884" y="4252863"/>
                          <a:pt x="13704268" y="4706642"/>
                          <a:pt x="13767101" y="4881824"/>
                        </a:cubicBezTo>
                        <a:cubicBezTo>
                          <a:pt x="13829934" y="5057006"/>
                          <a:pt x="13699444" y="5347349"/>
                          <a:pt x="13767101" y="5481557"/>
                        </a:cubicBezTo>
                        <a:cubicBezTo>
                          <a:pt x="13834758" y="5615765"/>
                          <a:pt x="13737539" y="5948270"/>
                          <a:pt x="13767101" y="6165252"/>
                        </a:cubicBezTo>
                        <a:cubicBezTo>
                          <a:pt x="13796663" y="6382235"/>
                          <a:pt x="13711284" y="6509623"/>
                          <a:pt x="13767101" y="6681022"/>
                        </a:cubicBezTo>
                        <a:cubicBezTo>
                          <a:pt x="13822918" y="6852421"/>
                          <a:pt x="13718944" y="7025040"/>
                          <a:pt x="13767101" y="7280755"/>
                        </a:cubicBezTo>
                        <a:cubicBezTo>
                          <a:pt x="13815258" y="7536470"/>
                          <a:pt x="13711891" y="7996113"/>
                          <a:pt x="13767101" y="8396258"/>
                        </a:cubicBezTo>
                        <a:cubicBezTo>
                          <a:pt x="13650892" y="8410039"/>
                          <a:pt x="13535360" y="8389275"/>
                          <a:pt x="13443873" y="8396258"/>
                        </a:cubicBezTo>
                        <a:cubicBezTo>
                          <a:pt x="13352386" y="8403241"/>
                          <a:pt x="13346151" y="8375388"/>
                          <a:pt x="13258317" y="8396258"/>
                        </a:cubicBezTo>
                        <a:cubicBezTo>
                          <a:pt x="13170483" y="8417128"/>
                          <a:pt x="13039412" y="8373783"/>
                          <a:pt x="12935089" y="8396258"/>
                        </a:cubicBezTo>
                        <a:cubicBezTo>
                          <a:pt x="12830766" y="8418733"/>
                          <a:pt x="12639066" y="8365626"/>
                          <a:pt x="12474191" y="8396258"/>
                        </a:cubicBezTo>
                        <a:cubicBezTo>
                          <a:pt x="12309316" y="8426890"/>
                          <a:pt x="12096658" y="8353676"/>
                          <a:pt x="11875621" y="8396258"/>
                        </a:cubicBezTo>
                        <a:cubicBezTo>
                          <a:pt x="11654584" y="8438840"/>
                          <a:pt x="11695540" y="8371820"/>
                          <a:pt x="11552393" y="8396258"/>
                        </a:cubicBezTo>
                        <a:cubicBezTo>
                          <a:pt x="11409246" y="8420696"/>
                          <a:pt x="10853502" y="8321248"/>
                          <a:pt x="10678482" y="8396258"/>
                        </a:cubicBezTo>
                        <a:cubicBezTo>
                          <a:pt x="10503462" y="8471268"/>
                          <a:pt x="10310292" y="8385046"/>
                          <a:pt x="10079912" y="8396258"/>
                        </a:cubicBezTo>
                        <a:cubicBezTo>
                          <a:pt x="9849532" y="8407470"/>
                          <a:pt x="9545358" y="8330366"/>
                          <a:pt x="9206001" y="8396258"/>
                        </a:cubicBezTo>
                        <a:cubicBezTo>
                          <a:pt x="8866644" y="8462150"/>
                          <a:pt x="8648518" y="8367468"/>
                          <a:pt x="8469760" y="8396258"/>
                        </a:cubicBezTo>
                        <a:cubicBezTo>
                          <a:pt x="8291002" y="8425048"/>
                          <a:pt x="8197272" y="8371143"/>
                          <a:pt x="8008861" y="8396258"/>
                        </a:cubicBezTo>
                        <a:cubicBezTo>
                          <a:pt x="7820450" y="8421373"/>
                          <a:pt x="7569597" y="8343210"/>
                          <a:pt x="7272621" y="8396258"/>
                        </a:cubicBezTo>
                        <a:cubicBezTo>
                          <a:pt x="6975645" y="8449306"/>
                          <a:pt x="7054751" y="8377989"/>
                          <a:pt x="6949393" y="8396258"/>
                        </a:cubicBezTo>
                        <a:cubicBezTo>
                          <a:pt x="6844035" y="8414527"/>
                          <a:pt x="6644575" y="8392125"/>
                          <a:pt x="6350824" y="8396258"/>
                        </a:cubicBezTo>
                        <a:cubicBezTo>
                          <a:pt x="6057073" y="8400391"/>
                          <a:pt x="6225259" y="8376384"/>
                          <a:pt x="6165267" y="8396258"/>
                        </a:cubicBezTo>
                        <a:cubicBezTo>
                          <a:pt x="6105275" y="8416132"/>
                          <a:pt x="5612230" y="8376340"/>
                          <a:pt x="5291355" y="8396258"/>
                        </a:cubicBezTo>
                        <a:cubicBezTo>
                          <a:pt x="4970480" y="8416176"/>
                          <a:pt x="4815885" y="8337596"/>
                          <a:pt x="4692786" y="8396258"/>
                        </a:cubicBezTo>
                        <a:cubicBezTo>
                          <a:pt x="4569687" y="8454920"/>
                          <a:pt x="4022215" y="8340094"/>
                          <a:pt x="3818874" y="8396258"/>
                        </a:cubicBezTo>
                        <a:cubicBezTo>
                          <a:pt x="3615533" y="8452422"/>
                          <a:pt x="3550812" y="8362887"/>
                          <a:pt x="3357976" y="8396258"/>
                        </a:cubicBezTo>
                        <a:cubicBezTo>
                          <a:pt x="3165140" y="8429629"/>
                          <a:pt x="3134284" y="8374311"/>
                          <a:pt x="3034748" y="8396258"/>
                        </a:cubicBezTo>
                        <a:cubicBezTo>
                          <a:pt x="2935212" y="8418205"/>
                          <a:pt x="2629748" y="8350214"/>
                          <a:pt x="2436178" y="8396258"/>
                        </a:cubicBezTo>
                        <a:cubicBezTo>
                          <a:pt x="2242608" y="8442302"/>
                          <a:pt x="2042330" y="8368563"/>
                          <a:pt x="1699938" y="8396258"/>
                        </a:cubicBezTo>
                        <a:cubicBezTo>
                          <a:pt x="1357546" y="8423953"/>
                          <a:pt x="1005977" y="8393557"/>
                          <a:pt x="826026" y="8396258"/>
                        </a:cubicBezTo>
                        <a:cubicBezTo>
                          <a:pt x="646075" y="8398959"/>
                          <a:pt x="301801" y="8336200"/>
                          <a:pt x="0" y="8396258"/>
                        </a:cubicBezTo>
                        <a:cubicBezTo>
                          <a:pt x="-42640" y="8203421"/>
                          <a:pt x="14824" y="7860629"/>
                          <a:pt x="0" y="7628600"/>
                        </a:cubicBezTo>
                        <a:cubicBezTo>
                          <a:pt x="-14824" y="7396571"/>
                          <a:pt x="45860" y="7217848"/>
                          <a:pt x="0" y="7112830"/>
                        </a:cubicBezTo>
                        <a:cubicBezTo>
                          <a:pt x="-45860" y="7007812"/>
                          <a:pt x="41467" y="6804885"/>
                          <a:pt x="0" y="6597060"/>
                        </a:cubicBezTo>
                        <a:cubicBezTo>
                          <a:pt x="-41467" y="6389235"/>
                          <a:pt x="60354" y="6189093"/>
                          <a:pt x="0" y="6081290"/>
                        </a:cubicBezTo>
                        <a:cubicBezTo>
                          <a:pt x="-60354" y="5973487"/>
                          <a:pt x="18292" y="5671738"/>
                          <a:pt x="0" y="5397594"/>
                        </a:cubicBezTo>
                        <a:cubicBezTo>
                          <a:pt x="-18292" y="5123450"/>
                          <a:pt x="11744" y="4939739"/>
                          <a:pt x="0" y="4797862"/>
                        </a:cubicBezTo>
                        <a:cubicBezTo>
                          <a:pt x="-11744" y="4655985"/>
                          <a:pt x="19439" y="4550511"/>
                          <a:pt x="0" y="4450017"/>
                        </a:cubicBezTo>
                        <a:cubicBezTo>
                          <a:pt x="-19439" y="4349524"/>
                          <a:pt x="2272" y="4091363"/>
                          <a:pt x="0" y="3934247"/>
                        </a:cubicBezTo>
                        <a:cubicBezTo>
                          <a:pt x="-2272" y="3777131"/>
                          <a:pt x="22982" y="3445428"/>
                          <a:pt x="0" y="3250551"/>
                        </a:cubicBezTo>
                        <a:cubicBezTo>
                          <a:pt x="-22982" y="3055674"/>
                          <a:pt x="10403" y="2931761"/>
                          <a:pt x="0" y="2818744"/>
                        </a:cubicBezTo>
                        <a:cubicBezTo>
                          <a:pt x="-10403" y="2705727"/>
                          <a:pt x="77299" y="2430145"/>
                          <a:pt x="0" y="2051086"/>
                        </a:cubicBezTo>
                        <a:cubicBezTo>
                          <a:pt x="-77299" y="1672027"/>
                          <a:pt x="6116" y="1594347"/>
                          <a:pt x="0" y="1283428"/>
                        </a:cubicBezTo>
                        <a:cubicBezTo>
                          <a:pt x="-6116" y="972509"/>
                          <a:pt x="8197" y="969996"/>
                          <a:pt x="0" y="683695"/>
                        </a:cubicBezTo>
                        <a:cubicBezTo>
                          <a:pt x="-8197" y="397394"/>
                          <a:pt x="61864" y="28625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54AFEB1-6F70-9FC6-5704-EC5745091B89}"/>
              </a:ext>
            </a:extLst>
          </p:cNvPr>
          <p:cNvSpPr/>
          <p:nvPr/>
        </p:nvSpPr>
        <p:spPr>
          <a:xfrm>
            <a:off x="0" y="1"/>
            <a:ext cx="30275213" cy="3927632"/>
          </a:xfrm>
          <a:prstGeom prst="rect">
            <a:avLst/>
          </a:prstGeom>
          <a:solidFill>
            <a:srgbClr val="9A1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0C18FA-EB10-268F-4FE6-41ED1D571502}"/>
              </a:ext>
            </a:extLst>
          </p:cNvPr>
          <p:cNvSpPr/>
          <p:nvPr/>
        </p:nvSpPr>
        <p:spPr>
          <a:xfrm>
            <a:off x="15128462" y="38028832"/>
            <a:ext cx="14799522" cy="1177911"/>
          </a:xfrm>
          <a:prstGeom prst="rect">
            <a:avLst/>
          </a:prstGeom>
          <a:solidFill>
            <a:srgbClr val="9A1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9D42A9-E503-CFA2-9D9E-3E0FED6834D3}"/>
              </a:ext>
            </a:extLst>
          </p:cNvPr>
          <p:cNvSpPr/>
          <p:nvPr/>
        </p:nvSpPr>
        <p:spPr>
          <a:xfrm>
            <a:off x="467456" y="13119716"/>
            <a:ext cx="14324176" cy="1230242"/>
          </a:xfrm>
          <a:prstGeom prst="rect">
            <a:avLst/>
          </a:prstGeom>
          <a:solidFill>
            <a:srgbClr val="9A1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9DABECA-5F89-CA5C-9CA3-CD20FB9E76D8}"/>
              </a:ext>
            </a:extLst>
          </p:cNvPr>
          <p:cNvSpPr/>
          <p:nvPr/>
        </p:nvSpPr>
        <p:spPr>
          <a:xfrm>
            <a:off x="497313" y="6484102"/>
            <a:ext cx="14260426" cy="1195721"/>
          </a:xfrm>
          <a:prstGeom prst="rect">
            <a:avLst/>
          </a:prstGeom>
          <a:solidFill>
            <a:srgbClr val="9A1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CCC718C-8151-41BE-2C05-8E882F60EC39}"/>
              </a:ext>
            </a:extLst>
          </p:cNvPr>
          <p:cNvSpPr txBox="1"/>
          <p:nvPr/>
        </p:nvSpPr>
        <p:spPr>
          <a:xfrm>
            <a:off x="408919" y="4065255"/>
            <a:ext cx="28751210" cy="2264402"/>
          </a:xfrm>
          <a:prstGeom prst="rect">
            <a:avLst/>
          </a:prstGeom>
          <a:noFill/>
        </p:spPr>
        <p:txBody>
          <a:bodyPr wrap="square">
            <a:spAutoFit/>
          </a:bodyPr>
          <a:lstStyle/>
          <a:p>
            <a:r>
              <a:rPr lang="en-US" sz="3800" dirty="0">
                <a:latin typeface="Verdana" panose="020B0604030504040204" pitchFamily="34" charset="0"/>
                <a:ea typeface="Verdana" panose="020B0604030504040204" pitchFamily="34" charset="0"/>
              </a:rPr>
              <a:t>Michella Hill</a:t>
            </a:r>
            <a:r>
              <a:rPr lang="en-US" sz="3800" baseline="30000" dirty="0">
                <a:latin typeface="Verdana" panose="020B0604030504040204" pitchFamily="34" charset="0"/>
                <a:ea typeface="Verdana" panose="020B0604030504040204" pitchFamily="34" charset="0"/>
              </a:rPr>
              <a:t>1,2</a:t>
            </a:r>
            <a:r>
              <a:rPr lang="en-US" sz="3800" dirty="0">
                <a:latin typeface="Verdana" panose="020B0604030504040204" pitchFamily="34" charset="0"/>
                <a:ea typeface="Verdana" panose="020B0604030504040204" pitchFamily="34" charset="0"/>
              </a:rPr>
              <a:t>, Belinda Flanagan</a:t>
            </a:r>
            <a:r>
              <a:rPr lang="en-US" sz="3800" baseline="30000" dirty="0">
                <a:latin typeface="Verdana" panose="020B0604030504040204" pitchFamily="34" charset="0"/>
                <a:ea typeface="Verdana" panose="020B0604030504040204" pitchFamily="34" charset="0"/>
              </a:rPr>
              <a:t>3</a:t>
            </a:r>
            <a:r>
              <a:rPr lang="en-US" sz="3800" dirty="0">
                <a:latin typeface="Verdana" panose="020B0604030504040204" pitchFamily="34" charset="0"/>
                <a:ea typeface="Verdana" panose="020B0604030504040204" pitchFamily="34" charset="0"/>
              </a:rPr>
              <a:t>, Brennen Mills</a:t>
            </a:r>
            <a:r>
              <a:rPr lang="en-US" sz="3800" baseline="30000" dirty="0">
                <a:latin typeface="Verdana" panose="020B0604030504040204" pitchFamily="34" charset="0"/>
                <a:ea typeface="Verdana" panose="020B0604030504040204" pitchFamily="34" charset="0"/>
              </a:rPr>
              <a:t>1</a:t>
            </a:r>
            <a:r>
              <a:rPr lang="en-US" sz="3800" dirty="0">
                <a:latin typeface="Verdana" panose="020B0604030504040204" pitchFamily="34" charset="0"/>
                <a:ea typeface="Verdana" panose="020B0604030504040204" pitchFamily="34" charset="0"/>
              </a:rPr>
              <a:t>, Sara Hansen</a:t>
            </a:r>
            <a:r>
              <a:rPr lang="en-US" sz="3800" baseline="30000" dirty="0">
                <a:latin typeface="Verdana" panose="020B0604030504040204" pitchFamily="34" charset="0"/>
                <a:ea typeface="Verdana" panose="020B0604030504040204" pitchFamily="34" charset="0"/>
              </a:rPr>
              <a:t>1</a:t>
            </a:r>
            <a:r>
              <a:rPr lang="en-US" sz="3800" dirty="0">
                <a:latin typeface="Verdana" panose="020B0604030504040204" pitchFamily="34" charset="0"/>
                <a:ea typeface="Verdana" panose="020B0604030504040204" pitchFamily="34" charset="0"/>
              </a:rPr>
              <a:t>, Luke Hopper</a:t>
            </a:r>
            <a:r>
              <a:rPr lang="en-US" sz="3800" baseline="30000" dirty="0">
                <a:latin typeface="Verdana" panose="020B0604030504040204" pitchFamily="34" charset="0"/>
                <a:ea typeface="Verdana" panose="020B0604030504040204" pitchFamily="34" charset="0"/>
              </a:rPr>
              <a:t>2</a:t>
            </a:r>
            <a:endParaRPr lang="en-US" sz="3800" dirty="0">
              <a:latin typeface="Verdana" panose="020B0604030504040204" pitchFamily="34" charset="0"/>
              <a:ea typeface="Verdana" panose="020B0604030504040204" pitchFamily="34" charset="0"/>
            </a:endParaRPr>
          </a:p>
          <a:p>
            <a:pPr>
              <a:lnSpc>
                <a:spcPct val="150000"/>
              </a:lnSpc>
            </a:pPr>
            <a:r>
              <a:rPr lang="en-US" sz="2400" baseline="30000" dirty="0">
                <a:latin typeface="Verdana" panose="020B0604030504040204" pitchFamily="34" charset="0"/>
                <a:ea typeface="Verdana" panose="020B0604030504040204" pitchFamily="34" charset="0"/>
              </a:rPr>
              <a:t>1</a:t>
            </a:r>
            <a:r>
              <a:rPr lang="en-US" sz="2400" dirty="0">
                <a:latin typeface="Verdana" panose="020B0604030504040204" pitchFamily="34" charset="0"/>
                <a:ea typeface="Verdana" panose="020B0604030504040204" pitchFamily="34" charset="0"/>
              </a:rPr>
              <a:t>School of Medical and Health Sciences, Edith Cowan University</a:t>
            </a:r>
          </a:p>
          <a:p>
            <a:pPr>
              <a:lnSpc>
                <a:spcPct val="150000"/>
              </a:lnSpc>
            </a:pPr>
            <a:r>
              <a:rPr lang="en-US" sz="2400" baseline="30000" dirty="0">
                <a:latin typeface="Verdana" panose="020B0604030504040204" pitchFamily="34" charset="0"/>
                <a:ea typeface="Verdana" panose="020B0604030504040204" pitchFamily="34" charset="0"/>
              </a:rPr>
              <a:t>2</a:t>
            </a:r>
            <a:r>
              <a:rPr lang="en-US" sz="2400" dirty="0">
                <a:latin typeface="Verdana" panose="020B0604030504040204" pitchFamily="34" charset="0"/>
                <a:ea typeface="Verdana" panose="020B0604030504040204" pitchFamily="34" charset="0"/>
              </a:rPr>
              <a:t>Western Australian Academy of Performing Arts (WAAPA), Edith Cowan University</a:t>
            </a:r>
          </a:p>
          <a:p>
            <a:pPr>
              <a:lnSpc>
                <a:spcPct val="150000"/>
              </a:lnSpc>
            </a:pPr>
            <a:r>
              <a:rPr lang="en-US" sz="2400" baseline="30000" dirty="0">
                <a:latin typeface="Verdana" panose="020B0604030504040204" pitchFamily="34" charset="0"/>
                <a:ea typeface="Verdana" panose="020B0604030504040204" pitchFamily="34" charset="0"/>
              </a:rPr>
              <a:t>3</a:t>
            </a:r>
            <a:r>
              <a:rPr lang="en-US" sz="2400" dirty="0">
                <a:latin typeface="Verdana" panose="020B0604030504040204" pitchFamily="34" charset="0"/>
                <a:ea typeface="Verdana" panose="020B0604030504040204" pitchFamily="34" charset="0"/>
              </a:rPr>
              <a:t>School of Medicine, University of Tasmania</a:t>
            </a:r>
          </a:p>
        </p:txBody>
      </p:sp>
      <p:grpSp>
        <p:nvGrpSpPr>
          <p:cNvPr id="16" name="Group 15">
            <a:extLst>
              <a:ext uri="{FF2B5EF4-FFF2-40B4-BE49-F238E27FC236}">
                <a16:creationId xmlns:a16="http://schemas.microsoft.com/office/drawing/2014/main" id="{C6A751FF-8BF3-C9AF-49B4-2A65B3C6E420}"/>
              </a:ext>
            </a:extLst>
          </p:cNvPr>
          <p:cNvGrpSpPr/>
          <p:nvPr/>
        </p:nvGrpSpPr>
        <p:grpSpPr>
          <a:xfrm>
            <a:off x="838121" y="233736"/>
            <a:ext cx="28758035" cy="3455831"/>
            <a:chOff x="412277" y="1059532"/>
            <a:chExt cx="28758035" cy="3455831"/>
          </a:xfrm>
        </p:grpSpPr>
        <p:sp>
          <p:nvSpPr>
            <p:cNvPr id="5" name="TextBox 4">
              <a:extLst>
                <a:ext uri="{FF2B5EF4-FFF2-40B4-BE49-F238E27FC236}">
                  <a16:creationId xmlns:a16="http://schemas.microsoft.com/office/drawing/2014/main" id="{A1588409-E05A-0297-9C85-67C20FA454B4}"/>
                </a:ext>
              </a:extLst>
            </p:cNvPr>
            <p:cNvSpPr txBox="1"/>
            <p:nvPr/>
          </p:nvSpPr>
          <p:spPr>
            <a:xfrm>
              <a:off x="412277" y="1415703"/>
              <a:ext cx="23202899" cy="2308324"/>
            </a:xfrm>
            <a:prstGeom prst="rect">
              <a:avLst/>
            </a:prstGeom>
            <a:noFill/>
          </p:spPr>
          <p:txBody>
            <a:bodyPr wrap="square">
              <a:spAutoFit/>
            </a:bodyPr>
            <a:lstStyle/>
            <a:p>
              <a:r>
                <a:rPr lang="en-US" sz="7200" b="1" dirty="0">
                  <a:solidFill>
                    <a:schemeClr val="bg1"/>
                  </a:solidFill>
                  <a:latin typeface="Verdana" panose="020B0604030504040204" pitchFamily="34" charset="0"/>
                  <a:ea typeface="Verdana" panose="020B0604030504040204" pitchFamily="34" charset="0"/>
                </a:rPr>
                <a:t>Born in the wild: Paramedics’ perceptions regarding unplanned prehospital births.</a:t>
              </a:r>
            </a:p>
          </p:txBody>
        </p:sp>
        <p:pic>
          <p:nvPicPr>
            <p:cNvPr id="22" name="Picture 21">
              <a:extLst>
                <a:ext uri="{FF2B5EF4-FFF2-40B4-BE49-F238E27FC236}">
                  <a16:creationId xmlns:a16="http://schemas.microsoft.com/office/drawing/2014/main" id="{E892E4B2-C106-EB74-CFCB-71A05258981B}"/>
                </a:ext>
              </a:extLst>
            </p:cNvPr>
            <p:cNvPicPr>
              <a:picLocks noChangeAspect="1"/>
            </p:cNvPicPr>
            <p:nvPr/>
          </p:nvPicPr>
          <p:blipFill>
            <a:blip r:embed="rId3"/>
            <a:stretch>
              <a:fillRect/>
            </a:stretch>
          </p:blipFill>
          <p:spPr>
            <a:xfrm>
              <a:off x="24498300" y="1059532"/>
              <a:ext cx="4672012" cy="3455831"/>
            </a:xfrm>
            <a:prstGeom prst="rect">
              <a:avLst/>
            </a:prstGeom>
          </p:spPr>
        </p:pic>
      </p:grpSp>
      <p:sp>
        <p:nvSpPr>
          <p:cNvPr id="13" name="TextBox 12">
            <a:extLst>
              <a:ext uri="{FF2B5EF4-FFF2-40B4-BE49-F238E27FC236}">
                <a16:creationId xmlns:a16="http://schemas.microsoft.com/office/drawing/2014/main" id="{70D16686-C4D5-01C7-FF13-A0AAF07283F9}"/>
              </a:ext>
            </a:extLst>
          </p:cNvPr>
          <p:cNvSpPr txBox="1"/>
          <p:nvPr/>
        </p:nvSpPr>
        <p:spPr>
          <a:xfrm>
            <a:off x="576373" y="8145797"/>
            <a:ext cx="13346906" cy="4662815"/>
          </a:xfrm>
          <a:prstGeom prst="rect">
            <a:avLst/>
          </a:prstGeom>
          <a:noFill/>
        </p:spPr>
        <p:txBody>
          <a:bodyPr wrap="square">
            <a:spAutoFit/>
          </a:bodyPr>
          <a:lstStyle/>
          <a:p>
            <a:pPr marL="457200" indent="-457200">
              <a:buFont typeface="Arial" panose="020B0604020202020204" pitchFamily="34" charset="0"/>
              <a:buChar char="•"/>
            </a:pPr>
            <a:r>
              <a:rPr lang="en-US" sz="2700" dirty="0">
                <a:latin typeface="Verdana Pro Cond SemiBold" panose="020F0502020204030204" pitchFamily="34" charset="0"/>
                <a:ea typeface="Verdana" panose="020B0604030504040204" pitchFamily="34" charset="0"/>
              </a:rPr>
              <a:t>Unplanned out-of-hospital births (OOHBs) are rare events, representing &lt;0.05% of Australian paramedic prehospital callouts.</a:t>
            </a:r>
            <a:r>
              <a:rPr lang="en-US" sz="2700" baseline="30000" dirty="0">
                <a:latin typeface="Verdana Pro Cond SemiBold" panose="020F0502020204030204" pitchFamily="34" charset="0"/>
                <a:ea typeface="Verdana" panose="020B0604030504040204" pitchFamily="34" charset="0"/>
              </a:rPr>
              <a:t>1</a:t>
            </a:r>
            <a:endParaRPr lang="en-US" sz="2700" dirty="0">
              <a:latin typeface="Verdana Pro Cond SemiBold" panose="020F0502020204030204" pitchFamily="34" charset="0"/>
              <a:ea typeface="Verdana" panose="020B0604030504040204" pitchFamily="34" charset="0"/>
            </a:endParaRPr>
          </a:p>
          <a:p>
            <a:pPr marL="457200" indent="-457200">
              <a:buFont typeface="Arial" panose="020B0604020202020204" pitchFamily="34" charset="0"/>
              <a:buChar char="•"/>
            </a:pPr>
            <a:r>
              <a:rPr lang="en-US" sz="2700" dirty="0">
                <a:latin typeface="Verdana Pro Cond SemiBold" panose="020F0502020204030204" pitchFamily="34" charset="0"/>
                <a:ea typeface="Verdana" panose="020B0604030504040204" pitchFamily="34" charset="0"/>
              </a:rPr>
              <a:t>Unplanned OOHBs are at increased risk of complications including life-threatening conditions such as postpartum haemorrhage and neonate resuscitation.</a:t>
            </a:r>
            <a:r>
              <a:rPr lang="en-US" sz="2700" baseline="30000" dirty="0">
                <a:latin typeface="Verdana Pro Cond SemiBold" panose="020F0502020204030204" pitchFamily="34" charset="0"/>
                <a:ea typeface="Verdana" panose="020B0604030504040204" pitchFamily="34" charset="0"/>
              </a:rPr>
              <a:t>1,2</a:t>
            </a:r>
            <a:endParaRPr lang="en-US" sz="2700" dirty="0">
              <a:latin typeface="Verdana Pro Cond SemiBold" panose="020F0502020204030204" pitchFamily="34" charset="0"/>
              <a:ea typeface="Verdana" panose="020B0604030504040204" pitchFamily="34" charset="0"/>
            </a:endParaRPr>
          </a:p>
          <a:p>
            <a:pPr marL="457200" indent="-457200">
              <a:buFont typeface="Arial" panose="020B0604020202020204" pitchFamily="34" charset="0"/>
              <a:buChar char="•"/>
            </a:pPr>
            <a:r>
              <a:rPr lang="en-US" sz="2700" dirty="0">
                <a:latin typeface="Verdana Pro Cond SemiBold" panose="020F0502020204030204" pitchFamily="34" charset="0"/>
                <a:ea typeface="Verdana" panose="020B0604030504040204" pitchFamily="34" charset="0"/>
              </a:rPr>
              <a:t>OOHBs are on the rise both nationally and internationally, particularly following the SARS-CoV-2 outbreak.</a:t>
            </a:r>
            <a:r>
              <a:rPr lang="en-US" sz="2700" baseline="30000" dirty="0">
                <a:latin typeface="Verdana Pro Cond SemiBold" panose="020F0502020204030204" pitchFamily="34" charset="0"/>
                <a:ea typeface="Verdana" panose="020B0604030504040204" pitchFamily="34" charset="0"/>
              </a:rPr>
              <a:t>3,4</a:t>
            </a:r>
          </a:p>
          <a:p>
            <a:pPr marL="457200" indent="-457200">
              <a:buFont typeface="Arial" panose="020B0604020202020204" pitchFamily="34" charset="0"/>
              <a:buChar char="•"/>
            </a:pPr>
            <a:r>
              <a:rPr lang="en-US" sz="2700" dirty="0">
                <a:latin typeface="Verdana Pro Cond SemiBold" panose="020F0502020204030204" pitchFamily="34" charset="0"/>
                <a:ea typeface="Verdana" panose="020B0604030504040204" pitchFamily="34" charset="0"/>
              </a:rPr>
              <a:t>Paramedics need to be confident in responding to the low-prevalence yet high-risk callouts.</a:t>
            </a:r>
          </a:p>
          <a:p>
            <a:r>
              <a:rPr lang="en-US" sz="2700" dirty="0">
                <a:latin typeface="Verdana Pro Cond SemiBold" panose="020F0502020204030204" pitchFamily="34" charset="0"/>
                <a:ea typeface="Verdana" panose="020B0604030504040204" pitchFamily="34" charset="0"/>
              </a:rPr>
              <a:t>The aim of this research was to investigate Australian paramedics’ perceptions of OOHB. This included previous training and education, confidence attending these types of callouts, and exposure or experience to OOHBs.</a:t>
            </a:r>
          </a:p>
        </p:txBody>
      </p:sp>
      <p:sp>
        <p:nvSpPr>
          <p:cNvPr id="26" name="TextBox 25">
            <a:extLst>
              <a:ext uri="{FF2B5EF4-FFF2-40B4-BE49-F238E27FC236}">
                <a16:creationId xmlns:a16="http://schemas.microsoft.com/office/drawing/2014/main" id="{95EB1392-195C-D080-429D-1218A8D2A7C7}"/>
              </a:ext>
            </a:extLst>
          </p:cNvPr>
          <p:cNvSpPr txBox="1"/>
          <p:nvPr/>
        </p:nvSpPr>
        <p:spPr>
          <a:xfrm>
            <a:off x="766984" y="6405386"/>
            <a:ext cx="12210172" cy="1050929"/>
          </a:xfrm>
          <a:prstGeom prst="rect">
            <a:avLst/>
          </a:prstGeom>
          <a:noFill/>
        </p:spPr>
        <p:txBody>
          <a:bodyPr wrap="square">
            <a:spAutoFit/>
          </a:bodyPr>
          <a:lstStyle/>
          <a:p>
            <a:pPr>
              <a:lnSpc>
                <a:spcPct val="150000"/>
              </a:lnSpc>
            </a:pPr>
            <a:r>
              <a:rPr lang="en-US" sz="4800" dirty="0">
                <a:solidFill>
                  <a:srgbClr val="FFFFFF"/>
                </a:solidFill>
                <a:latin typeface="Verdana" panose="020B0604030504040204" pitchFamily="34" charset="0"/>
                <a:ea typeface="Verdana" panose="020B0604030504040204" pitchFamily="34" charset="0"/>
              </a:rPr>
              <a:t>Introduction</a:t>
            </a:r>
            <a:endParaRPr lang="en-US" sz="4600" dirty="0">
              <a:solidFill>
                <a:srgbClr val="FFFFFF"/>
              </a:solidFill>
              <a:latin typeface="Verdana" panose="020B0604030504040204" pitchFamily="34" charset="0"/>
              <a:ea typeface="Verdana" panose="020B0604030504040204" pitchFamily="34" charset="0"/>
            </a:endParaRPr>
          </a:p>
        </p:txBody>
      </p:sp>
      <p:sp>
        <p:nvSpPr>
          <p:cNvPr id="19" name="TextBox 18">
            <a:extLst>
              <a:ext uri="{FF2B5EF4-FFF2-40B4-BE49-F238E27FC236}">
                <a16:creationId xmlns:a16="http://schemas.microsoft.com/office/drawing/2014/main" id="{7156DA70-00AB-703B-9999-68A5B85906B3}"/>
              </a:ext>
            </a:extLst>
          </p:cNvPr>
          <p:cNvSpPr txBox="1"/>
          <p:nvPr/>
        </p:nvSpPr>
        <p:spPr>
          <a:xfrm>
            <a:off x="15382826" y="39337259"/>
            <a:ext cx="14249751" cy="2585323"/>
          </a:xfrm>
          <a:prstGeom prst="rect">
            <a:avLst/>
          </a:prstGeom>
          <a:noFill/>
        </p:spPr>
        <p:txBody>
          <a:bodyPr wrap="square">
            <a:spAutoFit/>
          </a:bodyPr>
          <a:lstStyle/>
          <a:p>
            <a:pPr marL="457200" indent="-457200">
              <a:buFont typeface="Arial" panose="020B0604020202020204" pitchFamily="34" charset="0"/>
              <a:buChar char="•"/>
            </a:pPr>
            <a:r>
              <a:rPr lang="en-AU" sz="2700" dirty="0">
                <a:latin typeface="Verdana Pro Cond SemiBold" panose="020B0706030504040204" pitchFamily="34" charset="0"/>
                <a:ea typeface="Verdana" panose="020B0604030504040204" pitchFamily="34" charset="0"/>
              </a:rPr>
              <a:t>Paramedics felt insufficient training time was dedicated to OOHBs and associated complications during undergraduate education and organisational training. </a:t>
            </a:r>
          </a:p>
          <a:p>
            <a:pPr marL="457200" indent="-457200">
              <a:buFont typeface="Arial" panose="020B0604020202020204" pitchFamily="34" charset="0"/>
              <a:buChar char="•"/>
            </a:pPr>
            <a:r>
              <a:rPr lang="en-AU" sz="2700" dirty="0">
                <a:latin typeface="Verdana Pro Cond SemiBold" panose="020B0706030504040204" pitchFamily="34" charset="0"/>
                <a:ea typeface="Verdana" panose="020B0604030504040204" pitchFamily="34" charset="0"/>
              </a:rPr>
              <a:t>With unplanned OOHB rates increasing, it is essential for paramedics to retain the specialised skills to minimise negative impacts on patient care and outcomes. </a:t>
            </a:r>
          </a:p>
          <a:p>
            <a:pPr marL="457200" indent="-457200">
              <a:buFont typeface="Arial" panose="020B0604020202020204" pitchFamily="34" charset="0"/>
              <a:buChar char="•"/>
            </a:pPr>
            <a:r>
              <a:rPr lang="en-AU" sz="2700" dirty="0">
                <a:latin typeface="Verdana Pro Cond SemiBold" panose="020B0706030504040204" pitchFamily="34" charset="0"/>
                <a:ea typeface="Verdana" panose="020B0604030504040204" pitchFamily="34" charset="0"/>
              </a:rPr>
              <a:t>These results have informed development of a virtual reality training program for prehospital clinicians in the care of a newborn including the one-minute Apgar.</a:t>
            </a:r>
          </a:p>
        </p:txBody>
      </p:sp>
      <p:sp>
        <p:nvSpPr>
          <p:cNvPr id="30" name="TextBox 29">
            <a:extLst>
              <a:ext uri="{FF2B5EF4-FFF2-40B4-BE49-F238E27FC236}">
                <a16:creationId xmlns:a16="http://schemas.microsoft.com/office/drawing/2014/main" id="{A1075729-322C-0F55-171A-C0F768E83D46}"/>
              </a:ext>
            </a:extLst>
          </p:cNvPr>
          <p:cNvSpPr txBox="1"/>
          <p:nvPr/>
        </p:nvSpPr>
        <p:spPr>
          <a:xfrm>
            <a:off x="15432505" y="37867426"/>
            <a:ext cx="9360694" cy="1050929"/>
          </a:xfrm>
          <a:prstGeom prst="rect">
            <a:avLst/>
          </a:prstGeom>
          <a:noFill/>
        </p:spPr>
        <p:txBody>
          <a:bodyPr wrap="square">
            <a:spAutoFit/>
          </a:bodyPr>
          <a:lstStyle/>
          <a:p>
            <a:pPr>
              <a:lnSpc>
                <a:spcPct val="150000"/>
              </a:lnSpc>
            </a:pPr>
            <a:r>
              <a:rPr lang="en-US" sz="4800" dirty="0">
                <a:solidFill>
                  <a:srgbClr val="FFFFFF"/>
                </a:solidFill>
                <a:latin typeface="Verdana" panose="020B0604030504040204" pitchFamily="34" charset="0"/>
                <a:ea typeface="Verdana" panose="020B0604030504040204" pitchFamily="34" charset="0"/>
              </a:rPr>
              <a:t>Discussion &amp; Conclusion</a:t>
            </a:r>
          </a:p>
        </p:txBody>
      </p:sp>
      <p:sp>
        <p:nvSpPr>
          <p:cNvPr id="15" name="TextBox 14">
            <a:extLst>
              <a:ext uri="{FF2B5EF4-FFF2-40B4-BE49-F238E27FC236}">
                <a16:creationId xmlns:a16="http://schemas.microsoft.com/office/drawing/2014/main" id="{4352066C-F60F-3C42-A707-B2DFAC72E8ED}"/>
              </a:ext>
            </a:extLst>
          </p:cNvPr>
          <p:cNvSpPr txBox="1"/>
          <p:nvPr/>
        </p:nvSpPr>
        <p:spPr>
          <a:xfrm>
            <a:off x="714606" y="14602021"/>
            <a:ext cx="13481156" cy="3400931"/>
          </a:xfrm>
          <a:prstGeom prst="rect">
            <a:avLst/>
          </a:prstGeom>
          <a:noFill/>
        </p:spPr>
        <p:txBody>
          <a:bodyPr wrap="square">
            <a:spAutoFit/>
          </a:bodyPr>
          <a:lstStyle/>
          <a:p>
            <a:pPr marL="457200" indent="-457200">
              <a:buFont typeface="Arial" panose="020B0604020202020204" pitchFamily="34" charset="0"/>
              <a:buChar char="•"/>
            </a:pPr>
            <a:r>
              <a:rPr lang="en-US" sz="2700" dirty="0">
                <a:latin typeface="Verdana Pro Cond SemiBold" panose="020B0706030504040204" pitchFamily="34" charset="0"/>
                <a:ea typeface="Verdana" panose="020B0604030504040204" pitchFamily="34" charset="0"/>
              </a:rPr>
              <a:t>Semi-structured qualitative interviews were undertaken in late 2021.</a:t>
            </a:r>
          </a:p>
          <a:p>
            <a:pPr marL="457200" indent="-457200">
              <a:buFont typeface="Arial" panose="020B0604020202020204" pitchFamily="34" charset="0"/>
              <a:buChar char="•"/>
            </a:pPr>
            <a:r>
              <a:rPr lang="en-US" sz="2700" dirty="0">
                <a:latin typeface="Verdana Pro Cond SemiBold" panose="020B0706030504040204" pitchFamily="34" charset="0"/>
                <a:ea typeface="Verdana" panose="020B0604030504040204" pitchFamily="34" charset="0"/>
              </a:rPr>
              <a:t>Participants were recruited via purposive and convenience sampling methods, and utilised snowball sampling.</a:t>
            </a:r>
          </a:p>
          <a:p>
            <a:pPr marL="457200" indent="-457200">
              <a:buFont typeface="Arial" panose="020B0604020202020204" pitchFamily="34" charset="0"/>
              <a:buChar char="•"/>
            </a:pPr>
            <a:r>
              <a:rPr lang="en-US" sz="2700" dirty="0">
                <a:latin typeface="Verdana Pro Cond SemiBold" panose="020B0706030504040204" pitchFamily="34" charset="0"/>
                <a:ea typeface="Verdana" panose="020B0604030504040204" pitchFamily="34" charset="0"/>
              </a:rPr>
              <a:t>Interviews were conducted either via video-conference or in person, depending on participant location and SARS-CoV-2 restrictions.</a:t>
            </a:r>
          </a:p>
          <a:p>
            <a:pPr marL="457200" indent="-457200">
              <a:buFont typeface="Arial" panose="020B0604020202020204" pitchFamily="34" charset="0"/>
              <a:buChar char="•"/>
            </a:pPr>
            <a:r>
              <a:rPr lang="en-US" sz="2700" dirty="0">
                <a:latin typeface="Verdana Pro Cond SemiBold" panose="020B0706030504040204" pitchFamily="34" charset="0"/>
                <a:ea typeface="Verdana" panose="020B0604030504040204" pitchFamily="34" charset="0"/>
              </a:rPr>
              <a:t>Interviews were audio-recorded and transcribed verbatim.</a:t>
            </a:r>
          </a:p>
          <a:p>
            <a:pPr marL="457200" indent="-457200">
              <a:buFont typeface="Arial" panose="020B0604020202020204" pitchFamily="34" charset="0"/>
              <a:buChar char="•"/>
            </a:pPr>
            <a:r>
              <a:rPr lang="en-US" sz="2700" dirty="0">
                <a:latin typeface="Verdana Pro Cond SemiBold" panose="020B0706030504040204" pitchFamily="34" charset="0"/>
                <a:ea typeface="Verdana" panose="020B0604030504040204" pitchFamily="34" charset="0"/>
              </a:rPr>
              <a:t>Braun and Clarke’s</a:t>
            </a:r>
            <a:r>
              <a:rPr lang="en-US" sz="2700" baseline="30000" dirty="0">
                <a:latin typeface="Verdana Pro Cond SemiBold" panose="020B0706030504040204" pitchFamily="34" charset="0"/>
                <a:ea typeface="Verdana" panose="020B0604030504040204" pitchFamily="34" charset="0"/>
              </a:rPr>
              <a:t>5</a:t>
            </a:r>
            <a:r>
              <a:rPr lang="en-US" sz="2700" dirty="0">
                <a:latin typeface="Verdana Pro Cond SemiBold" panose="020B0706030504040204" pitchFamily="34" charset="0"/>
                <a:ea typeface="Verdana" panose="020B0604030504040204" pitchFamily="34" charset="0"/>
              </a:rPr>
              <a:t> approach to thematic analysis was utilised.</a:t>
            </a:r>
            <a:r>
              <a:rPr lang="en-US" sz="2700" baseline="30000" dirty="0">
                <a:latin typeface="Verdana Pro Cond SemiBold" panose="020F0502020204030204" pitchFamily="34" charset="0"/>
                <a:ea typeface="Verdana" panose="020B0604030504040204" pitchFamily="34" charset="0"/>
              </a:rPr>
              <a:t>5</a:t>
            </a:r>
          </a:p>
          <a:p>
            <a:endParaRPr lang="en-US" sz="2600" dirty="0">
              <a:latin typeface="Verdana" panose="020B0604030504040204" pitchFamily="34" charset="0"/>
              <a:ea typeface="Verdana" panose="020B0604030504040204" pitchFamily="34" charset="0"/>
            </a:endParaRPr>
          </a:p>
        </p:txBody>
      </p:sp>
      <p:sp>
        <p:nvSpPr>
          <p:cNvPr id="32" name="TextBox 31">
            <a:extLst>
              <a:ext uri="{FF2B5EF4-FFF2-40B4-BE49-F238E27FC236}">
                <a16:creationId xmlns:a16="http://schemas.microsoft.com/office/drawing/2014/main" id="{ADC0A477-A8F5-A7AD-E999-F67F629CAA24}"/>
              </a:ext>
            </a:extLst>
          </p:cNvPr>
          <p:cNvSpPr txBox="1"/>
          <p:nvPr/>
        </p:nvSpPr>
        <p:spPr>
          <a:xfrm>
            <a:off x="838121" y="13280201"/>
            <a:ext cx="12573028" cy="830997"/>
          </a:xfrm>
          <a:prstGeom prst="rect">
            <a:avLst/>
          </a:prstGeom>
          <a:noFill/>
        </p:spPr>
        <p:txBody>
          <a:bodyPr wrap="square">
            <a:spAutoFit/>
          </a:bodyPr>
          <a:lstStyle/>
          <a:p>
            <a:r>
              <a:rPr lang="en-US" sz="4800" dirty="0">
                <a:solidFill>
                  <a:srgbClr val="FFFFFF"/>
                </a:solidFill>
                <a:latin typeface="Verdana" panose="020B0604030504040204" pitchFamily="34" charset="0"/>
                <a:ea typeface="Verdana" panose="020B0604030504040204" pitchFamily="34" charset="0"/>
              </a:rPr>
              <a:t>Methods</a:t>
            </a:r>
          </a:p>
        </p:txBody>
      </p:sp>
      <p:sp>
        <p:nvSpPr>
          <p:cNvPr id="70" name="TextBox 69">
            <a:extLst>
              <a:ext uri="{FF2B5EF4-FFF2-40B4-BE49-F238E27FC236}">
                <a16:creationId xmlns:a16="http://schemas.microsoft.com/office/drawing/2014/main" id="{B7704F13-37D4-CB9C-902D-F47035961B5D}"/>
              </a:ext>
            </a:extLst>
          </p:cNvPr>
          <p:cNvSpPr txBox="1"/>
          <p:nvPr/>
        </p:nvSpPr>
        <p:spPr>
          <a:xfrm>
            <a:off x="534288" y="38152623"/>
            <a:ext cx="8203805" cy="891206"/>
          </a:xfrm>
          <a:prstGeom prst="rect">
            <a:avLst/>
          </a:prstGeom>
          <a:noFill/>
        </p:spPr>
        <p:txBody>
          <a:bodyPr wrap="square">
            <a:spAutoFit/>
          </a:bodyPr>
          <a:lstStyle/>
          <a:p>
            <a:pPr>
              <a:lnSpc>
                <a:spcPct val="150000"/>
              </a:lnSpc>
            </a:pPr>
            <a:r>
              <a:rPr lang="en-US" sz="4000" dirty="0">
                <a:latin typeface="Verdana" panose="020B0604030504040204" pitchFamily="34" charset="0"/>
                <a:ea typeface="Verdana" panose="020B0604030504040204" pitchFamily="34" charset="0"/>
              </a:rPr>
              <a:t>References</a:t>
            </a:r>
          </a:p>
        </p:txBody>
      </p:sp>
      <p:sp>
        <p:nvSpPr>
          <p:cNvPr id="73" name="TextBox 72">
            <a:extLst>
              <a:ext uri="{FF2B5EF4-FFF2-40B4-BE49-F238E27FC236}">
                <a16:creationId xmlns:a16="http://schemas.microsoft.com/office/drawing/2014/main" id="{36E64E72-197E-53B6-D47B-8EE9D8D23DFC}"/>
              </a:ext>
            </a:extLst>
          </p:cNvPr>
          <p:cNvSpPr txBox="1"/>
          <p:nvPr/>
        </p:nvSpPr>
        <p:spPr>
          <a:xfrm>
            <a:off x="429236" y="39049477"/>
            <a:ext cx="13681815" cy="3488455"/>
          </a:xfrm>
          <a:prstGeom prst="rect">
            <a:avLst/>
          </a:prstGeom>
          <a:noFill/>
        </p:spPr>
        <p:txBody>
          <a:bodyPr wrap="square">
            <a:spAutoFit/>
          </a:bodyPr>
          <a:lstStyle/>
          <a:p>
            <a:pPr marL="342900" lvl="0" indent="-342900">
              <a:buFont typeface="+mj-lt"/>
              <a:buAutoNum type="arabicParenBoth"/>
            </a:pPr>
            <a:r>
              <a:rPr lang="en-US" sz="1400" kern="100" dirty="0">
                <a:latin typeface="Verdana" panose="020B0604030504040204" pitchFamily="34" charset="0"/>
                <a:ea typeface="Verdana" panose="020B0604030504040204" pitchFamily="34" charset="0"/>
                <a:cs typeface="Times New Roman" panose="02020603050405020304" pitchFamily="18" charset="0"/>
              </a:rPr>
              <a:t>Flanagan B, Lord B, Barnes M. Is unplanned out-of-hospital birth managed by paramedics ‘infrequent’,‘</a:t>
            </a:r>
            <a:r>
              <a:rPr lang="en-US" sz="1400" kern="100" dirty="0" err="1">
                <a:latin typeface="Verdana" panose="020B0604030504040204" pitchFamily="34" charset="0"/>
                <a:ea typeface="Verdana" panose="020B0604030504040204" pitchFamily="34" charset="0"/>
                <a:cs typeface="Times New Roman" panose="02020603050405020304" pitchFamily="18" charset="0"/>
              </a:rPr>
              <a:t>normal’and</a:t>
            </a:r>
            <a:r>
              <a:rPr lang="en-US" sz="1400" kern="100" dirty="0">
                <a:latin typeface="Verdana" panose="020B0604030504040204" pitchFamily="34" charset="0"/>
                <a:ea typeface="Verdana" panose="020B0604030504040204" pitchFamily="34" charset="0"/>
                <a:cs typeface="Times New Roman" panose="02020603050405020304" pitchFamily="18" charset="0"/>
              </a:rPr>
              <a:t> ‘uncomplicated’?. BMC pregnancy and childbirth. 2017 Dec;17(1):1-9. </a:t>
            </a:r>
            <a:r>
              <a:rPr lang="en-AU" sz="1400" kern="100" dirty="0">
                <a:latin typeface="Verdana" panose="020B0604030504040204" pitchFamily="34" charset="0"/>
                <a:ea typeface="Verdana" panose="020B0604030504040204" pitchFamily="34" charset="0"/>
                <a:cs typeface="Times New Roman" panose="02020603050405020304" pitchFamily="18" charset="0"/>
              </a:rPr>
              <a:t>DOI 10.1186/s12884-017-1617-9</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mj-lt"/>
              <a:buAutoNum type="arabicParenBoth"/>
            </a:pPr>
            <a:r>
              <a:rPr lang="en-US" sz="1400" kern="100" dirty="0" err="1">
                <a:latin typeface="Verdana" panose="020B0604030504040204" pitchFamily="34" charset="0"/>
                <a:ea typeface="Verdana" panose="020B0604030504040204" pitchFamily="34" charset="0"/>
                <a:cs typeface="Times New Roman" panose="02020603050405020304" pitchFamily="18" charset="0"/>
              </a:rPr>
              <a:t>McLelland</a:t>
            </a:r>
            <a:r>
              <a:rPr lang="en-US" sz="1400" kern="100" dirty="0">
                <a:latin typeface="Verdana" panose="020B0604030504040204" pitchFamily="34" charset="0"/>
                <a:ea typeface="Verdana" panose="020B0604030504040204" pitchFamily="34" charset="0"/>
                <a:cs typeface="Times New Roman" panose="02020603050405020304" pitchFamily="18" charset="0"/>
              </a:rPr>
              <a:t> G, McKenna L, Morgans A, Smith K. Epidemiology of unplanned out-of-hospital births attended by paramedics. BMC pregnancy and childbirth. 2018 Dec;18(1):1-9. </a:t>
            </a:r>
            <a:r>
              <a:rPr lang="en-AU" sz="1400" kern="100" dirty="0">
                <a:latin typeface="Verdana" panose="020B0604030504040204" pitchFamily="34" charset="0"/>
                <a:ea typeface="Verdana" panose="020B0604030504040204" pitchFamily="34" charset="0"/>
                <a:cs typeface="Times New Roman" panose="02020603050405020304" pitchFamily="18" charset="0"/>
              </a:rPr>
              <a:t>DOI 10.1186/s12884-017-1638-4</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mj-lt"/>
              <a:buAutoNum type="arabicParenBoth"/>
            </a:pPr>
            <a:r>
              <a:rPr lang="en-AU" sz="1400" kern="100" dirty="0">
                <a:latin typeface="Verdana" panose="020B0604030504040204" pitchFamily="34" charset="0"/>
                <a:ea typeface="Verdana" panose="020B0604030504040204" pitchFamily="34" charset="0"/>
                <a:cs typeface="Times New Roman" panose="02020603050405020304" pitchFamily="18" charset="0"/>
              </a:rPr>
              <a:t>Townsend R, </a:t>
            </a:r>
            <a:r>
              <a:rPr lang="en-AU" sz="1400" kern="100" dirty="0" err="1">
                <a:latin typeface="Verdana" panose="020B0604030504040204" pitchFamily="34" charset="0"/>
                <a:ea typeface="Verdana" panose="020B0604030504040204" pitchFamily="34" charset="0"/>
                <a:cs typeface="Times New Roman" panose="02020603050405020304" pitchFamily="18" charset="0"/>
              </a:rPr>
              <a:t>Chmielewska</a:t>
            </a:r>
            <a:r>
              <a:rPr lang="en-AU" sz="1400" kern="100" dirty="0">
                <a:latin typeface="Verdana" panose="020B0604030504040204" pitchFamily="34" charset="0"/>
                <a:ea typeface="Verdana" panose="020B0604030504040204" pitchFamily="34" charset="0"/>
                <a:cs typeface="Times New Roman" panose="02020603050405020304" pitchFamily="18" charset="0"/>
              </a:rPr>
              <a:t> B, Barratt I, Kalafat E, van der </a:t>
            </a:r>
            <a:r>
              <a:rPr lang="en-AU" sz="1400" kern="100" dirty="0" err="1">
                <a:latin typeface="Verdana" panose="020B0604030504040204" pitchFamily="34" charset="0"/>
                <a:ea typeface="Verdana" panose="020B0604030504040204" pitchFamily="34" charset="0"/>
                <a:cs typeface="Times New Roman" panose="02020603050405020304" pitchFamily="18" charset="0"/>
              </a:rPr>
              <a:t>Meulen</a:t>
            </a:r>
            <a:r>
              <a:rPr lang="en-AU" sz="1400" kern="100" dirty="0">
                <a:latin typeface="Verdana" panose="020B0604030504040204" pitchFamily="34" charset="0"/>
                <a:ea typeface="Verdana" panose="020B0604030504040204" pitchFamily="34" charset="0"/>
                <a:cs typeface="Times New Roman" panose="02020603050405020304" pitchFamily="18" charset="0"/>
              </a:rPr>
              <a:t> J, </a:t>
            </a:r>
            <a:r>
              <a:rPr lang="en-AU" sz="1400" kern="100" dirty="0" err="1">
                <a:latin typeface="Verdana" panose="020B0604030504040204" pitchFamily="34" charset="0"/>
                <a:ea typeface="Verdana" panose="020B0604030504040204" pitchFamily="34" charset="0"/>
                <a:cs typeface="Times New Roman" panose="02020603050405020304" pitchFamily="18" charset="0"/>
              </a:rPr>
              <a:t>Gurol-Urganci</a:t>
            </a:r>
            <a:r>
              <a:rPr lang="en-AU" sz="1400" kern="100" dirty="0">
                <a:latin typeface="Verdana" panose="020B0604030504040204" pitchFamily="34" charset="0"/>
                <a:ea typeface="Verdana" panose="020B0604030504040204" pitchFamily="34" charset="0"/>
                <a:cs typeface="Times New Roman" panose="02020603050405020304" pitchFamily="18" charset="0"/>
              </a:rPr>
              <a:t> I, O'Brien P, Morris E, </a:t>
            </a:r>
            <a:r>
              <a:rPr lang="en-AU" sz="1400" kern="100" dirty="0" err="1">
                <a:latin typeface="Verdana" panose="020B0604030504040204" pitchFamily="34" charset="0"/>
                <a:ea typeface="Verdana" panose="020B0604030504040204" pitchFamily="34" charset="0"/>
                <a:cs typeface="Times New Roman" panose="02020603050405020304" pitchFamily="18" charset="0"/>
              </a:rPr>
              <a:t>Draycott</a:t>
            </a:r>
            <a:r>
              <a:rPr lang="en-AU" sz="1400" kern="100" dirty="0">
                <a:latin typeface="Verdana" panose="020B0604030504040204" pitchFamily="34" charset="0"/>
                <a:ea typeface="Verdana" panose="020B0604030504040204" pitchFamily="34" charset="0"/>
                <a:cs typeface="Times New Roman" panose="02020603050405020304" pitchFamily="18" charset="0"/>
              </a:rPr>
              <a:t> T, </a:t>
            </a:r>
            <a:r>
              <a:rPr lang="en-AU" sz="1400" kern="100" dirty="0" err="1">
                <a:latin typeface="Verdana" panose="020B0604030504040204" pitchFamily="34" charset="0"/>
                <a:ea typeface="Verdana" panose="020B0604030504040204" pitchFamily="34" charset="0"/>
                <a:cs typeface="Times New Roman" panose="02020603050405020304" pitchFamily="18" charset="0"/>
              </a:rPr>
              <a:t>Thangaratinam</a:t>
            </a:r>
            <a:r>
              <a:rPr lang="en-AU" sz="1400" kern="100" dirty="0">
                <a:latin typeface="Verdana" panose="020B0604030504040204" pitchFamily="34" charset="0"/>
                <a:ea typeface="Verdana" panose="020B0604030504040204" pitchFamily="34" charset="0"/>
                <a:cs typeface="Times New Roman" panose="02020603050405020304" pitchFamily="18" charset="0"/>
              </a:rPr>
              <a:t> S, Le </a:t>
            </a:r>
            <a:r>
              <a:rPr lang="en-AU" sz="1400" kern="100" dirty="0" err="1">
                <a:latin typeface="Verdana" panose="020B0604030504040204" pitchFamily="34" charset="0"/>
                <a:ea typeface="Verdana" panose="020B0604030504040204" pitchFamily="34" charset="0"/>
                <a:cs typeface="Times New Roman" panose="02020603050405020304" pitchFamily="18" charset="0"/>
              </a:rPr>
              <a:t>Doare</a:t>
            </a:r>
            <a:r>
              <a:rPr lang="en-AU" sz="1400" kern="100" dirty="0">
                <a:latin typeface="Verdana" panose="020B0604030504040204" pitchFamily="34" charset="0"/>
                <a:ea typeface="Verdana" panose="020B0604030504040204" pitchFamily="34" charset="0"/>
                <a:cs typeface="Times New Roman" panose="02020603050405020304" pitchFamily="18" charset="0"/>
              </a:rPr>
              <a:t> K. Global changes in maternity care provision during the COVID-19 pandemic: a systematic review and meta-analysis. </a:t>
            </a:r>
            <a:r>
              <a:rPr lang="en-AU" sz="1400" kern="100" dirty="0" err="1">
                <a:latin typeface="Verdana" panose="020B0604030504040204" pitchFamily="34" charset="0"/>
                <a:ea typeface="Verdana" panose="020B0604030504040204" pitchFamily="34" charset="0"/>
                <a:cs typeface="Times New Roman" panose="02020603050405020304" pitchFamily="18" charset="0"/>
              </a:rPr>
              <a:t>EClinicalMedicine</a:t>
            </a:r>
            <a:r>
              <a:rPr lang="en-AU" sz="1400" kern="100" dirty="0">
                <a:latin typeface="Verdana" panose="020B0604030504040204" pitchFamily="34" charset="0"/>
                <a:ea typeface="Verdana" panose="020B0604030504040204" pitchFamily="34" charset="0"/>
                <a:cs typeface="Times New Roman" panose="02020603050405020304" pitchFamily="18" charset="0"/>
              </a:rPr>
              <a:t>. 2021 Jul 1;37. </a:t>
            </a:r>
            <a:r>
              <a:rPr lang="en-AU" sz="1400" kern="100" dirty="0" err="1">
                <a:latin typeface="Verdana" panose="020B0604030504040204" pitchFamily="34" charset="0"/>
                <a:ea typeface="Verdana" panose="020B0604030504040204" pitchFamily="34" charset="0"/>
                <a:cs typeface="Times New Roman" panose="02020603050405020304" pitchFamily="18" charset="0"/>
              </a:rPr>
              <a:t>DOI:</a:t>
            </a:r>
            <a:r>
              <a:rPr lang="en-AU" sz="1400" kern="100" dirty="0" err="1">
                <a:latin typeface="Verdana" panose="020B0604030504040204" pitchFamily="34" charset="0"/>
                <a:ea typeface="Verdan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a:t>
            </a:r>
            <a:r>
              <a:rPr lang="en-AU" sz="1400" kern="100" dirty="0">
                <a:latin typeface="Verdana" panose="020B0604030504040204" pitchFamily="34" charset="0"/>
                <a:ea typeface="Verdan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://doi.org/10.1016/j.eclinm.2021.100947</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mj-lt"/>
              <a:buAutoNum type="arabicParenBoth"/>
            </a:pPr>
            <a:r>
              <a:rPr lang="en-US" sz="1400" kern="100" dirty="0">
                <a:latin typeface="Verdana" panose="020B0604030504040204" pitchFamily="34" charset="0"/>
                <a:ea typeface="Verdana" panose="020B0604030504040204" pitchFamily="34" charset="0"/>
                <a:cs typeface="Times New Roman" panose="02020603050405020304" pitchFamily="18" charset="0"/>
              </a:rPr>
              <a:t>Siman-Tov M, </a:t>
            </a:r>
            <a:r>
              <a:rPr lang="en-US" sz="1400" kern="100" dirty="0" err="1">
                <a:latin typeface="Verdana" panose="020B0604030504040204" pitchFamily="34" charset="0"/>
                <a:ea typeface="Verdana" panose="020B0604030504040204" pitchFamily="34" charset="0"/>
                <a:cs typeface="Times New Roman" panose="02020603050405020304" pitchFamily="18" charset="0"/>
              </a:rPr>
              <a:t>Strugo</a:t>
            </a:r>
            <a:r>
              <a:rPr lang="en-US" sz="1400" kern="100" dirty="0">
                <a:latin typeface="Verdana" panose="020B0604030504040204" pitchFamily="34" charset="0"/>
                <a:ea typeface="Verdana" panose="020B0604030504040204" pitchFamily="34" charset="0"/>
                <a:cs typeface="Times New Roman" panose="02020603050405020304" pitchFamily="18" charset="0"/>
              </a:rPr>
              <a:t> R, </a:t>
            </a:r>
            <a:r>
              <a:rPr lang="en-US" sz="1400" kern="100" dirty="0" err="1">
                <a:latin typeface="Verdana" panose="020B0604030504040204" pitchFamily="34" charset="0"/>
                <a:ea typeface="Verdana" panose="020B0604030504040204" pitchFamily="34" charset="0"/>
                <a:cs typeface="Times New Roman" panose="02020603050405020304" pitchFamily="18" charset="0"/>
              </a:rPr>
              <a:t>Podolsky</a:t>
            </a:r>
            <a:r>
              <a:rPr lang="en-US" sz="1400" kern="100" dirty="0">
                <a:latin typeface="Verdana" panose="020B0604030504040204" pitchFamily="34" charset="0"/>
                <a:ea typeface="Verdana" panose="020B0604030504040204" pitchFamily="34" charset="0"/>
                <a:cs typeface="Times New Roman" panose="02020603050405020304" pitchFamily="18" charset="0"/>
              </a:rPr>
              <a:t> T, </a:t>
            </a:r>
            <a:r>
              <a:rPr lang="en-US" sz="1400" kern="100" dirty="0" err="1">
                <a:latin typeface="Verdana" panose="020B0604030504040204" pitchFamily="34" charset="0"/>
                <a:ea typeface="Verdana" panose="020B0604030504040204" pitchFamily="34" charset="0"/>
                <a:cs typeface="Times New Roman" panose="02020603050405020304" pitchFamily="18" charset="0"/>
              </a:rPr>
              <a:t>Blushtein</a:t>
            </a:r>
            <a:r>
              <a:rPr lang="en-US" sz="1400" kern="100" dirty="0">
                <a:latin typeface="Verdana" panose="020B0604030504040204" pitchFamily="34" charset="0"/>
                <a:ea typeface="Verdana" panose="020B0604030504040204" pitchFamily="34" charset="0"/>
                <a:cs typeface="Times New Roman" panose="02020603050405020304" pitchFamily="18" charset="0"/>
              </a:rPr>
              <a:t> O. An assessment of treatment, transport, and refusal incidence in a National EMS's routine work during COVID-19. The American Journal of Emergency Medicine. 2021 Jun 1;44:45-9. </a:t>
            </a:r>
            <a:r>
              <a:rPr lang="en-AU" sz="1400" kern="100" dirty="0">
                <a:latin typeface="Verdana" panose="020B0604030504040204" pitchFamily="34" charset="0"/>
                <a:ea typeface="Verdana" panose="020B0604030504040204" pitchFamily="34" charset="0"/>
                <a:cs typeface="Times New Roman" panose="02020603050405020304" pitchFamily="18" charset="0"/>
                <a:hlinkClick r:id="rId5" tooltip="Persistent link using digital object identifier">
                  <a:extLst>
                    <a:ext uri="{A12FA001-AC4F-418D-AE19-62706E023703}">
                      <ahyp:hlinkClr xmlns:ahyp="http://schemas.microsoft.com/office/drawing/2018/hyperlinkcolor" val="tx"/>
                    </a:ext>
                  </a:extLst>
                </a:hlinkClick>
              </a:rPr>
              <a:t>https://doi.org/10.1016/j.ajem.2021.01.051</a:t>
            </a: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marL="342900" lvl="0" indent="-342900">
              <a:buFont typeface="+mj-lt"/>
              <a:buAutoNum type="arabicParenBoth"/>
            </a:pPr>
            <a:r>
              <a:rPr lang="en-US" sz="1400" b="0" i="0" dirty="0">
                <a:solidFill>
                  <a:srgbClr val="222222"/>
                </a:solidFill>
                <a:effectLst/>
                <a:latin typeface="Arial" panose="020B0604020202020204" pitchFamily="34" charset="0"/>
              </a:rPr>
              <a:t>B</a:t>
            </a:r>
            <a:r>
              <a:rPr lang="en-US" sz="1400" kern="100" dirty="0">
                <a:latin typeface="Verdana" panose="020B0604030504040204" pitchFamily="34" charset="0"/>
                <a:ea typeface="Verdana" panose="020B0604030504040204" pitchFamily="34" charset="0"/>
                <a:cs typeface="Times New Roman" panose="02020603050405020304" pitchFamily="18" charset="0"/>
              </a:rPr>
              <a:t>raun V, Clarke V. Using thematic analysis in psychology. Qualitative research in psychology. 2006 Jan 1;3(2):77-101.</a:t>
            </a:r>
          </a:p>
          <a:p>
            <a:pPr marL="342900" indent="-342900">
              <a:buFont typeface="+mj-lt"/>
              <a:buAutoNum type="arabicParenBoth"/>
            </a:pPr>
            <a:r>
              <a:rPr lang="en-US" sz="1400" kern="100" dirty="0">
                <a:latin typeface="Verdana" panose="020B0604030504040204" pitchFamily="34" charset="0"/>
                <a:ea typeface="Verdana" panose="020B0604030504040204" pitchFamily="34" charset="0"/>
                <a:cs typeface="Times New Roman" panose="02020603050405020304" pitchFamily="18" charset="0"/>
              </a:rPr>
              <a:t>Getty Images. Amniotic Sac Pictures. 2011, May 08. Available from </a:t>
            </a:r>
            <a:r>
              <a:rPr lang="en-AU" sz="1800" kern="100"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https://www.istockphoto.com/search/2/image?phrase=amniotic+sac</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arenBoth"/>
            </a:pPr>
            <a:r>
              <a:rPr lang="en-AU" kern="100" dirty="0">
                <a:latin typeface="Calibri" panose="020F0502020204030204" pitchFamily="34" charset="0"/>
                <a:ea typeface="Calibri" panose="020F0502020204030204" pitchFamily="34" charset="0"/>
                <a:cs typeface="Times New Roman" panose="02020603050405020304" pitchFamily="18" charset="0"/>
              </a:rPr>
              <a:t>National Geographic. Baby’s first bacteria depend on route of delivery.  2010, June 23. Available from https://www.nationalgeographic.com/science/article/babys-first-bacteria-depend-on-route-of-delivery</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arenBoth"/>
            </a:pPr>
            <a:endParaRPr lang="en-US" sz="1400" kern="1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r>
              <a:rPr lang="en-AU" sz="1200" kern="100" dirty="0">
                <a:effectLst/>
                <a:latin typeface="Verdana" panose="020B0604030504040204" pitchFamily="34" charset="0"/>
                <a:ea typeface="Verdana" panose="020B0604030504040204" pitchFamily="34" charset="0"/>
                <a:cs typeface="Times New Roman" panose="02020603050405020304" pitchFamily="18" charset="0"/>
              </a:rPr>
              <a:t> </a:t>
            </a:r>
            <a:endParaRPr lang="en-US" sz="1200" kern="1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2465F255-7B10-5C7D-FE1D-E09D4D004810}"/>
              </a:ext>
            </a:extLst>
          </p:cNvPr>
          <p:cNvSpPr/>
          <p:nvPr/>
        </p:nvSpPr>
        <p:spPr>
          <a:xfrm>
            <a:off x="-20279" y="42245046"/>
            <a:ext cx="30295492" cy="648210"/>
          </a:xfrm>
          <a:prstGeom prst="rect">
            <a:avLst/>
          </a:prstGeom>
          <a:solidFill>
            <a:srgbClr val="9A1D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46D144F-E3B9-257B-F81F-2682D7732190}"/>
              </a:ext>
            </a:extLst>
          </p:cNvPr>
          <p:cNvPicPr>
            <a:picLocks noChangeAspect="1"/>
          </p:cNvPicPr>
          <p:nvPr/>
        </p:nvPicPr>
        <p:blipFill>
          <a:blip r:embed="rId7"/>
          <a:stretch>
            <a:fillRect/>
          </a:stretch>
        </p:blipFill>
        <p:spPr>
          <a:xfrm>
            <a:off x="467456" y="23675744"/>
            <a:ext cx="14396671" cy="1194920"/>
          </a:xfrm>
          <a:prstGeom prst="rect">
            <a:avLst/>
          </a:prstGeom>
        </p:spPr>
      </p:pic>
      <p:sp>
        <p:nvSpPr>
          <p:cNvPr id="21" name="TextBox 20">
            <a:extLst>
              <a:ext uri="{FF2B5EF4-FFF2-40B4-BE49-F238E27FC236}">
                <a16:creationId xmlns:a16="http://schemas.microsoft.com/office/drawing/2014/main" id="{2114BB86-0669-B8E9-C4D3-BED325C48FD3}"/>
              </a:ext>
            </a:extLst>
          </p:cNvPr>
          <p:cNvSpPr txBox="1"/>
          <p:nvPr/>
        </p:nvSpPr>
        <p:spPr>
          <a:xfrm>
            <a:off x="836761" y="23805335"/>
            <a:ext cx="10648543" cy="830997"/>
          </a:xfrm>
          <a:prstGeom prst="rect">
            <a:avLst/>
          </a:prstGeom>
          <a:noFill/>
        </p:spPr>
        <p:txBody>
          <a:bodyPr wrap="square" rtlCol="0">
            <a:spAutoFit/>
          </a:bodyPr>
          <a:lstStyle/>
          <a:p>
            <a:r>
              <a:rPr lang="en-AU" sz="4800" dirty="0">
                <a:solidFill>
                  <a:schemeClr val="bg1"/>
                </a:solidFill>
                <a:latin typeface="Verdana" panose="020B0604030504040204" pitchFamily="34" charset="0"/>
                <a:ea typeface="Verdana" panose="020B0604030504040204" pitchFamily="34" charset="0"/>
              </a:rPr>
              <a:t>Results</a:t>
            </a:r>
          </a:p>
        </p:txBody>
      </p:sp>
      <p:sp>
        <p:nvSpPr>
          <p:cNvPr id="23" name="TextBox 22">
            <a:extLst>
              <a:ext uri="{FF2B5EF4-FFF2-40B4-BE49-F238E27FC236}">
                <a16:creationId xmlns:a16="http://schemas.microsoft.com/office/drawing/2014/main" id="{A1E03D14-8C81-C347-8ABE-82071BF05D53}"/>
              </a:ext>
            </a:extLst>
          </p:cNvPr>
          <p:cNvSpPr txBox="1"/>
          <p:nvPr/>
        </p:nvSpPr>
        <p:spPr>
          <a:xfrm>
            <a:off x="729618" y="25229717"/>
            <a:ext cx="13499307" cy="9971961"/>
          </a:xfrm>
          <a:prstGeom prst="rect">
            <a:avLst/>
          </a:prstGeom>
          <a:noFill/>
        </p:spPr>
        <p:txBody>
          <a:bodyPr wrap="square" rtlCol="0">
            <a:spAutoFit/>
          </a:bodyPr>
          <a:lstStyle/>
          <a:p>
            <a:pPr marL="457200" indent="-457200">
              <a:buFont typeface="Arial" panose="020B0604020202020204" pitchFamily="34" charset="0"/>
              <a:buChar char="•"/>
            </a:pPr>
            <a:r>
              <a:rPr lang="en-AU" sz="2800" dirty="0">
                <a:latin typeface="Verdana Pro Cond SemiBold" panose="020B0706030504040204" pitchFamily="34" charset="0"/>
                <a:ea typeface="Verdana" panose="020B0604030504040204" pitchFamily="34" charset="0"/>
              </a:rPr>
              <a:t>Fourteen participants from jurisdictional, military and industrial ambulance services were interviewed.</a:t>
            </a:r>
          </a:p>
          <a:p>
            <a:pPr marL="457200" indent="-457200">
              <a:buFont typeface="Arial" panose="020B0604020202020204" pitchFamily="34" charset="0"/>
              <a:buChar char="•"/>
            </a:pPr>
            <a:r>
              <a:rPr lang="en-AU" sz="2800" dirty="0">
                <a:latin typeface="Verdana Pro Cond SemiBold" panose="020B0706030504040204" pitchFamily="34" charset="0"/>
                <a:ea typeface="Verdana" panose="020B0604030504040204" pitchFamily="34" charset="0"/>
              </a:rPr>
              <a:t>Five participants were male, and six were from rural regions.</a:t>
            </a:r>
          </a:p>
          <a:p>
            <a:pPr marL="457200" indent="-457200">
              <a:buFont typeface="Arial" panose="020B0604020202020204" pitchFamily="34" charset="0"/>
              <a:buChar char="•"/>
            </a:pPr>
            <a:r>
              <a:rPr lang="en-AU" sz="2800" dirty="0">
                <a:latin typeface="Verdana Pro Cond SemiBold" panose="020B0706030504040204" pitchFamily="34" charset="0"/>
                <a:ea typeface="Verdana" panose="020B0604030504040204" pitchFamily="34" charset="0"/>
              </a:rPr>
              <a:t>Participant experience ranged from 1.5 to 20 years in the role (combined 105.5 years on-road)</a:t>
            </a:r>
          </a:p>
          <a:p>
            <a:r>
              <a:rPr lang="en-AU" sz="2800" dirty="0">
                <a:latin typeface="Verdana Pro Cond SemiBold" panose="020B0706030504040204" pitchFamily="34" charset="0"/>
                <a:ea typeface="Verdana" panose="020B0604030504040204" pitchFamily="34" charset="0"/>
              </a:rPr>
              <a:t>Four main themes emerged:</a:t>
            </a:r>
          </a:p>
          <a:p>
            <a:pPr marL="457200" indent="-457200">
              <a:buFont typeface="Arial" panose="020B0604020202020204" pitchFamily="34" charset="0"/>
              <a:buChar char="•"/>
            </a:pPr>
            <a:r>
              <a:rPr lang="en-AU" sz="2800" dirty="0">
                <a:latin typeface="Verdana Pro Cond SemiBold" panose="020B0706030504040204" pitchFamily="34" charset="0"/>
                <a:ea typeface="Verdana" panose="020B0604030504040204" pitchFamily="34" charset="0"/>
              </a:rPr>
              <a:t>Paramedic preparedness</a:t>
            </a:r>
          </a:p>
          <a:p>
            <a:pPr marL="457200" indent="-457200">
              <a:buFont typeface="Arial" panose="020B0604020202020204" pitchFamily="34" charset="0"/>
              <a:buChar char="•"/>
            </a:pPr>
            <a:r>
              <a:rPr lang="en-AU" sz="2800" dirty="0">
                <a:latin typeface="Verdana Pro Cond SemiBold" panose="020B0706030504040204" pitchFamily="34" charset="0"/>
                <a:ea typeface="Verdana" panose="020B0604030504040204" pitchFamily="34" charset="0"/>
              </a:rPr>
              <a:t>Paramedic apprehension attending imminent births</a:t>
            </a:r>
          </a:p>
          <a:p>
            <a:pPr marL="457200" indent="-457200">
              <a:buFont typeface="Arial" panose="020B0604020202020204" pitchFamily="34" charset="0"/>
              <a:buChar char="•"/>
            </a:pPr>
            <a:r>
              <a:rPr lang="en-AU" sz="2800" dirty="0">
                <a:latin typeface="Verdana Pro Cond SemiBold" panose="020B0706030504040204" pitchFamily="34" charset="0"/>
                <a:ea typeface="Verdana" panose="020B0604030504040204" pitchFamily="34" charset="0"/>
              </a:rPr>
              <a:t>Patient-centred care (specific to OOHBs)</a:t>
            </a:r>
          </a:p>
          <a:p>
            <a:pPr marL="457200" indent="-457200">
              <a:buFont typeface="Arial" panose="020B0604020202020204" pitchFamily="34" charset="0"/>
              <a:buChar char="•"/>
            </a:pPr>
            <a:r>
              <a:rPr lang="en-AU" sz="2800" dirty="0">
                <a:latin typeface="Verdana Pro Cond SemiBold" panose="020B0706030504040204" pitchFamily="34" charset="0"/>
                <a:ea typeface="Verdana" panose="020B0604030504040204" pitchFamily="34" charset="0"/>
              </a:rPr>
              <a:t>Desired Training</a:t>
            </a:r>
          </a:p>
          <a:p>
            <a:endParaRPr lang="en-AU" sz="2800" dirty="0">
              <a:latin typeface="Verdana Pro Cond SemiBold" panose="020B0706030504040204" pitchFamily="34" charset="0"/>
              <a:ea typeface="Verdana" panose="020B0604030504040204" pitchFamily="34" charset="0"/>
            </a:endParaRPr>
          </a:p>
          <a:p>
            <a:pPr algn="just"/>
            <a:r>
              <a:rPr lang="en-AU" sz="2800" dirty="0">
                <a:latin typeface="Verdana Pro Cond SemiBold" panose="020B0706030504040204" pitchFamily="34" charset="0"/>
                <a:ea typeface="Verdana" panose="020B0604030504040204" pitchFamily="34" charset="0"/>
              </a:rPr>
              <a:t>Participants reported sporadic or infrequent training in birthing and obstetric emergencies. Participants had no exposure to birthing experiences during their undergraduate degree, with zero to minimal subsequent exposure in the workplace. The most experienced paramedic (20 years) had attended only six OOHBs. Participants with little or no experience reported low confidence, and even more experienced participants reported increased anxiety when attending OOHBs, particularly surrounding potential complications for the birth parent or neonate, or if there were long distances to definitive care. There is considerable risk associated with poor confidence when attending OOHBs combined with limited exposure and practice opportunities. Complications can be life-threatening, and paramedics need to be adequately trained to recognise and manage these conditions.</a:t>
            </a:r>
          </a:p>
          <a:p>
            <a:endParaRPr lang="en-AU" sz="2600" dirty="0">
              <a:latin typeface="Verdana" panose="020B0604030504040204" pitchFamily="34" charset="0"/>
              <a:ea typeface="Verdana" panose="020B0604030504040204" pitchFamily="34" charset="0"/>
            </a:endParaRPr>
          </a:p>
        </p:txBody>
      </p:sp>
      <p:sp>
        <p:nvSpPr>
          <p:cNvPr id="25" name="TextBox 24">
            <a:extLst>
              <a:ext uri="{FF2B5EF4-FFF2-40B4-BE49-F238E27FC236}">
                <a16:creationId xmlns:a16="http://schemas.microsoft.com/office/drawing/2014/main" id="{6751A662-1050-F317-9C63-D3D13E965D18}"/>
              </a:ext>
            </a:extLst>
          </p:cNvPr>
          <p:cNvSpPr txBox="1"/>
          <p:nvPr/>
        </p:nvSpPr>
        <p:spPr>
          <a:xfrm>
            <a:off x="407354" y="35251574"/>
            <a:ext cx="14422271" cy="3041576"/>
          </a:xfrm>
          <a:prstGeom prst="rect">
            <a:avLst/>
          </a:prstGeom>
          <a:solidFill>
            <a:schemeClr val="accent4">
              <a:lumMod val="20000"/>
              <a:lumOff val="80000"/>
            </a:schemeClr>
          </a:solidFill>
          <a:ln w="63500">
            <a:solidFill>
              <a:schemeClr val="accent4">
                <a:lumMod val="75000"/>
              </a:schemeClr>
            </a:solidFill>
          </a:ln>
          <a:effectLst/>
        </p:spPr>
        <p:txBody>
          <a:bodyPr wrap="square" tIns="360000" rtlCol="0">
            <a:noAutofit/>
          </a:bodyPr>
          <a:lstStyle/>
          <a:p>
            <a:pPr algn="ctr">
              <a:lnSpc>
                <a:spcPct val="150000"/>
              </a:lnSpc>
            </a:pPr>
            <a:r>
              <a:rPr lang="en-AU" sz="2800" b="1" i="1" dirty="0">
                <a:latin typeface="Verdana" panose="020B0604030504040204" pitchFamily="34" charset="0"/>
                <a:ea typeface="Verdana" panose="020B0604030504040204" pitchFamily="34" charset="0"/>
              </a:rPr>
              <a:t>"The one thing, one thing that always resonated with me, and I can't remember who told me this, but don't treat mums and babies as sick people. They're healthy people who are going through a normal process, so allow them to have the decision in their own process." </a:t>
            </a:r>
          </a:p>
          <a:p>
            <a:pPr algn="ctr">
              <a:lnSpc>
                <a:spcPct val="150000"/>
              </a:lnSpc>
            </a:pPr>
            <a:endParaRPr lang="en-AU" sz="2800" b="1" i="1" dirty="0">
              <a:latin typeface="Verdana" panose="020B0604030504040204" pitchFamily="34" charset="0"/>
              <a:ea typeface="Verdana" panose="020B0604030504040204" pitchFamily="34" charset="0"/>
            </a:endParaRPr>
          </a:p>
        </p:txBody>
      </p:sp>
      <p:sp>
        <p:nvSpPr>
          <p:cNvPr id="27" name="TextBox 26">
            <a:extLst>
              <a:ext uri="{FF2B5EF4-FFF2-40B4-BE49-F238E27FC236}">
                <a16:creationId xmlns:a16="http://schemas.microsoft.com/office/drawing/2014/main" id="{D1CAD44B-11BB-5AB7-2EFF-B0E37A95EE42}"/>
              </a:ext>
            </a:extLst>
          </p:cNvPr>
          <p:cNvSpPr txBox="1"/>
          <p:nvPr/>
        </p:nvSpPr>
        <p:spPr>
          <a:xfrm>
            <a:off x="15159974" y="13949454"/>
            <a:ext cx="14666973" cy="5709255"/>
          </a:xfrm>
          <a:prstGeom prst="rect">
            <a:avLst/>
          </a:prstGeom>
          <a:solidFill>
            <a:schemeClr val="tx2">
              <a:lumMod val="20000"/>
              <a:lumOff val="80000"/>
            </a:schemeClr>
          </a:solidFill>
          <a:ln w="63500">
            <a:solidFill>
              <a:schemeClr val="tx2">
                <a:lumMod val="75000"/>
              </a:schemeClr>
            </a:solidFill>
          </a:ln>
        </p:spPr>
        <p:txBody>
          <a:bodyPr wrap="square" rtlCol="0">
            <a:spAutoFit/>
          </a:bodyPr>
          <a:lstStyle/>
          <a:p>
            <a:pPr algn="ctr">
              <a:spcBef>
                <a:spcPts val="600"/>
              </a:spcBef>
              <a:spcAft>
                <a:spcPts val="600"/>
              </a:spcAft>
            </a:pPr>
            <a:r>
              <a:rPr lang="en-AU" sz="3200" b="1" dirty="0">
                <a:solidFill>
                  <a:schemeClr val="accent1">
                    <a:lumMod val="75000"/>
                  </a:schemeClr>
                </a:solidFill>
                <a:latin typeface="Verdana" panose="020B0604030504040204" pitchFamily="34" charset="0"/>
                <a:ea typeface="Verdana" panose="020B0604030504040204" pitchFamily="34" charset="0"/>
              </a:rPr>
              <a:t>Theme 2: Paramedic apprehension attending imminent births</a:t>
            </a:r>
          </a:p>
          <a:p>
            <a:pPr algn="ctr">
              <a:spcBef>
                <a:spcPts val="600"/>
              </a:spcBef>
              <a:spcAft>
                <a:spcPts val="600"/>
              </a:spcAft>
            </a:pPr>
            <a:endParaRPr lang="en-AU" sz="3200" b="1" dirty="0">
              <a:solidFill>
                <a:schemeClr val="accent1">
                  <a:lumMod val="75000"/>
                </a:schemeClr>
              </a:solidFill>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p:txBody>
      </p:sp>
      <p:sp>
        <p:nvSpPr>
          <p:cNvPr id="29" name="TextBox 28">
            <a:extLst>
              <a:ext uri="{FF2B5EF4-FFF2-40B4-BE49-F238E27FC236}">
                <a16:creationId xmlns:a16="http://schemas.microsoft.com/office/drawing/2014/main" id="{D6CB54C1-61D3-69DA-B499-3E71AAA3DE0C}"/>
              </a:ext>
            </a:extLst>
          </p:cNvPr>
          <p:cNvSpPr txBox="1"/>
          <p:nvPr/>
        </p:nvSpPr>
        <p:spPr>
          <a:xfrm>
            <a:off x="15202111" y="6472382"/>
            <a:ext cx="14666974" cy="7309693"/>
          </a:xfrm>
          <a:prstGeom prst="rect">
            <a:avLst/>
          </a:prstGeom>
          <a:solidFill>
            <a:schemeClr val="accent2">
              <a:lumMod val="20000"/>
              <a:lumOff val="80000"/>
            </a:schemeClr>
          </a:solidFill>
          <a:ln w="63500">
            <a:solidFill>
              <a:schemeClr val="accent2">
                <a:lumMod val="50000"/>
              </a:schemeClr>
            </a:solidFill>
          </a:ln>
        </p:spPr>
        <p:txBody>
          <a:bodyPr wrap="square" rtlCol="0">
            <a:spAutoFit/>
          </a:bodyPr>
          <a:lstStyle/>
          <a:p>
            <a:pPr algn="ctr">
              <a:spcBef>
                <a:spcPts val="600"/>
              </a:spcBef>
              <a:spcAft>
                <a:spcPts val="600"/>
              </a:spcAft>
            </a:pPr>
            <a:r>
              <a:rPr lang="en-AU" sz="3200" b="1" dirty="0">
                <a:solidFill>
                  <a:schemeClr val="accent1">
                    <a:lumMod val="75000"/>
                  </a:schemeClr>
                </a:solidFill>
                <a:latin typeface="Verdana" panose="020B0604030504040204" pitchFamily="34" charset="0"/>
                <a:ea typeface="Verdana" panose="020B0604030504040204" pitchFamily="34" charset="0"/>
              </a:rPr>
              <a:t> Theme 1: Paramedic preparedness</a:t>
            </a:r>
          </a:p>
          <a:p>
            <a:pPr algn="ctr">
              <a:spcBef>
                <a:spcPts val="600"/>
              </a:spcBef>
              <a:spcAft>
                <a:spcPts val="600"/>
              </a:spcAft>
            </a:pPr>
            <a:endParaRPr lang="en-AU" sz="3200" b="1" dirty="0">
              <a:solidFill>
                <a:schemeClr val="accent1">
                  <a:lumMod val="75000"/>
                </a:schemeClr>
              </a:solidFill>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p:txBody>
      </p:sp>
      <p:sp>
        <p:nvSpPr>
          <p:cNvPr id="31" name="TextBox 30">
            <a:extLst>
              <a:ext uri="{FF2B5EF4-FFF2-40B4-BE49-F238E27FC236}">
                <a16:creationId xmlns:a16="http://schemas.microsoft.com/office/drawing/2014/main" id="{2D2DF94F-6A81-0272-4499-AC46557F34F3}"/>
              </a:ext>
            </a:extLst>
          </p:cNvPr>
          <p:cNvSpPr txBox="1"/>
          <p:nvPr/>
        </p:nvSpPr>
        <p:spPr>
          <a:xfrm>
            <a:off x="15146320" y="19895683"/>
            <a:ext cx="14722765" cy="8910131"/>
          </a:xfrm>
          <a:prstGeom prst="rect">
            <a:avLst/>
          </a:prstGeom>
          <a:solidFill>
            <a:schemeClr val="accent6">
              <a:lumMod val="20000"/>
              <a:lumOff val="80000"/>
            </a:schemeClr>
          </a:solidFill>
          <a:ln w="63500">
            <a:solidFill>
              <a:schemeClr val="accent6">
                <a:lumMod val="75000"/>
              </a:schemeClr>
            </a:solidFill>
          </a:ln>
        </p:spPr>
        <p:txBody>
          <a:bodyPr wrap="square" rtlCol="0">
            <a:spAutoFit/>
          </a:bodyPr>
          <a:lstStyle/>
          <a:p>
            <a:pPr algn="ctr">
              <a:spcBef>
                <a:spcPts val="600"/>
              </a:spcBef>
              <a:spcAft>
                <a:spcPts val="600"/>
              </a:spcAft>
            </a:pPr>
            <a:r>
              <a:rPr lang="en-AU" sz="3200" b="1" dirty="0">
                <a:solidFill>
                  <a:schemeClr val="accent1">
                    <a:lumMod val="75000"/>
                  </a:schemeClr>
                </a:solidFill>
                <a:latin typeface="Verdana" panose="020B0604030504040204" pitchFamily="34" charset="0"/>
                <a:ea typeface="Verdana" panose="020B0604030504040204" pitchFamily="34" charset="0"/>
              </a:rPr>
              <a:t>Theme 3: Patient-centred care (specific to OOHBs)</a:t>
            </a:r>
          </a:p>
          <a:p>
            <a:pPr algn="ctr">
              <a:spcBef>
                <a:spcPts val="600"/>
              </a:spcBef>
              <a:spcAft>
                <a:spcPts val="600"/>
              </a:spcAft>
            </a:pPr>
            <a:endParaRPr lang="en-AU" sz="2400" b="1" dirty="0">
              <a:solidFill>
                <a:schemeClr val="accent1">
                  <a:lumMod val="75000"/>
                </a:schemeClr>
              </a:solidFill>
              <a:latin typeface="Verdana" panose="020B0604030504040204" pitchFamily="34" charset="0"/>
              <a:ea typeface="Verdana" panose="020B0604030504040204" pitchFamily="34" charset="0"/>
            </a:endParaRPr>
          </a:p>
          <a:p>
            <a:pPr algn="ctr">
              <a:spcBef>
                <a:spcPts val="600"/>
              </a:spcBef>
              <a:spcAft>
                <a:spcPts val="600"/>
              </a:spcAft>
            </a:pPr>
            <a:endParaRPr lang="en-AU" sz="2400" b="1" dirty="0">
              <a:solidFill>
                <a:schemeClr val="accent1">
                  <a:lumMod val="75000"/>
                </a:schemeClr>
              </a:solidFill>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p:txBody>
      </p:sp>
      <p:sp>
        <p:nvSpPr>
          <p:cNvPr id="33" name="TextBox 32">
            <a:extLst>
              <a:ext uri="{FF2B5EF4-FFF2-40B4-BE49-F238E27FC236}">
                <a16:creationId xmlns:a16="http://schemas.microsoft.com/office/drawing/2014/main" id="{A1A00C50-2B59-28B8-6AF4-95738779CFBF}"/>
              </a:ext>
            </a:extLst>
          </p:cNvPr>
          <p:cNvSpPr txBox="1"/>
          <p:nvPr/>
        </p:nvSpPr>
        <p:spPr>
          <a:xfrm>
            <a:off x="15110268" y="28997988"/>
            <a:ext cx="14722766" cy="3062377"/>
          </a:xfrm>
          <a:prstGeom prst="rect">
            <a:avLst/>
          </a:prstGeom>
          <a:solidFill>
            <a:schemeClr val="accent5">
              <a:lumMod val="20000"/>
              <a:lumOff val="80000"/>
            </a:schemeClr>
          </a:solidFill>
          <a:ln w="63500">
            <a:solidFill>
              <a:schemeClr val="accent5">
                <a:lumMod val="50000"/>
              </a:schemeClr>
            </a:solidFill>
          </a:ln>
        </p:spPr>
        <p:txBody>
          <a:bodyPr wrap="square" rtlCol="0">
            <a:spAutoFit/>
          </a:bodyPr>
          <a:lstStyle/>
          <a:p>
            <a:pPr algn="ctr">
              <a:spcBef>
                <a:spcPts val="600"/>
              </a:spcBef>
              <a:spcAft>
                <a:spcPts val="600"/>
              </a:spcAft>
            </a:pPr>
            <a:r>
              <a:rPr lang="en-AU" sz="3200" b="1" dirty="0">
                <a:solidFill>
                  <a:schemeClr val="accent1">
                    <a:lumMod val="75000"/>
                  </a:schemeClr>
                </a:solidFill>
                <a:latin typeface="Verdana" panose="020B0604030504040204" pitchFamily="34" charset="0"/>
                <a:ea typeface="Verdana" panose="020B0604030504040204" pitchFamily="34" charset="0"/>
              </a:rPr>
              <a:t>Theme 4: Desired training</a:t>
            </a: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a:p>
            <a:pPr algn="ctr"/>
            <a:endParaRPr lang="en-AU" sz="2600" b="1" dirty="0">
              <a:latin typeface="Verdana" panose="020B0604030504040204" pitchFamily="34" charset="0"/>
              <a:ea typeface="Verdana" panose="020B0604030504040204" pitchFamily="34" charset="0"/>
            </a:endParaRPr>
          </a:p>
        </p:txBody>
      </p:sp>
      <p:sp>
        <p:nvSpPr>
          <p:cNvPr id="34" name="TextBox 33">
            <a:extLst>
              <a:ext uri="{FF2B5EF4-FFF2-40B4-BE49-F238E27FC236}">
                <a16:creationId xmlns:a16="http://schemas.microsoft.com/office/drawing/2014/main" id="{975CC470-82F6-9481-C5C9-9DF7D11E8DE8}"/>
              </a:ext>
            </a:extLst>
          </p:cNvPr>
          <p:cNvSpPr txBox="1"/>
          <p:nvPr/>
        </p:nvSpPr>
        <p:spPr>
          <a:xfrm>
            <a:off x="15938795" y="8312997"/>
            <a:ext cx="6982988" cy="4832092"/>
          </a:xfrm>
          <a:prstGeom prst="rect">
            <a:avLst/>
          </a:prstGeom>
          <a:noFill/>
          <a:ln w="12700">
            <a:solidFill>
              <a:schemeClr val="accent2">
                <a:lumMod val="75000"/>
              </a:schemeClr>
            </a:solidFill>
          </a:ln>
        </p:spPr>
        <p:txBody>
          <a:bodyPr wrap="square" rtlCol="0">
            <a:spAutoFit/>
          </a:bodyPr>
          <a:lstStyle/>
          <a:p>
            <a:pPr algn="ctr"/>
            <a:r>
              <a:rPr lang="en-AU" sz="2800" b="1" i="1" dirty="0">
                <a:effectLst/>
                <a:latin typeface="Verdana" panose="020B0604030504040204" pitchFamily="34" charset="0"/>
                <a:ea typeface="Verdana" panose="020B0604030504040204" pitchFamily="34" charset="0"/>
                <a:cs typeface="Calibri Light" panose="020F0302020204030204" pitchFamily="34" charset="0"/>
              </a:rPr>
              <a:t>“I think skills decay is a massive issue for prehospital clinicians because even the clinical side of things is only a small aspect of it; it's extrication and accessing patients and deescalate situations ... the ones [situations] that are rarely encountered are rarely trained, which is the opposite to what we probably need.”</a:t>
            </a:r>
            <a:r>
              <a:rPr lang="en-AU" sz="2800" b="1" dirty="0">
                <a:effectLst/>
                <a:latin typeface="Verdana" panose="020B0604030504040204" pitchFamily="34" charset="0"/>
                <a:ea typeface="Verdana" panose="020B0604030504040204" pitchFamily="34" charset="0"/>
                <a:cs typeface="Calibri Light" panose="020F0302020204030204" pitchFamily="34" charset="0"/>
              </a:rPr>
              <a:t> </a:t>
            </a:r>
            <a:endParaRPr lang="en-AU" sz="2800" b="1" dirty="0">
              <a:latin typeface="Verdana" panose="020B0604030504040204" pitchFamily="34" charset="0"/>
              <a:ea typeface="Verdana" panose="020B0604030504040204" pitchFamily="34" charset="0"/>
            </a:endParaRPr>
          </a:p>
        </p:txBody>
      </p:sp>
      <p:sp>
        <p:nvSpPr>
          <p:cNvPr id="35" name="TextBox 34">
            <a:extLst>
              <a:ext uri="{FF2B5EF4-FFF2-40B4-BE49-F238E27FC236}">
                <a16:creationId xmlns:a16="http://schemas.microsoft.com/office/drawing/2014/main" id="{AAA78669-7D44-35BE-1DDB-C5792663A205}"/>
              </a:ext>
            </a:extLst>
          </p:cNvPr>
          <p:cNvSpPr txBox="1"/>
          <p:nvPr/>
        </p:nvSpPr>
        <p:spPr>
          <a:xfrm>
            <a:off x="23554112" y="8289250"/>
            <a:ext cx="5788760" cy="4832092"/>
          </a:xfrm>
          <a:prstGeom prst="rect">
            <a:avLst/>
          </a:prstGeom>
          <a:noFill/>
          <a:ln w="12700">
            <a:solidFill>
              <a:schemeClr val="accent2">
                <a:lumMod val="75000"/>
              </a:schemeClr>
            </a:solidFill>
          </a:ln>
        </p:spPr>
        <p:txBody>
          <a:bodyPr wrap="square" rtlCol="0">
            <a:spAutoFit/>
          </a:bodyPr>
          <a:lstStyle/>
          <a:p>
            <a:pPr algn="ctr"/>
            <a:r>
              <a:rPr lang="en-AU" sz="2800" b="1" i="1" dirty="0">
                <a:effectLst/>
                <a:latin typeface="Verdana" panose="020B0604030504040204" pitchFamily="34" charset="0"/>
                <a:ea typeface="Verdana" panose="020B0604030504040204" pitchFamily="34" charset="0"/>
                <a:cs typeface="Calibri Light" panose="020F0302020204030204" pitchFamily="34" charset="0"/>
              </a:rPr>
              <a:t>“So even in practical training days, most people don't actively participate, or a lot of people don't actively participate. Either they think they know, or they don't know, and they don't want to be shown up, or they don't think it's worthwhile, or for whatever reason”.</a:t>
            </a:r>
            <a:endParaRPr lang="en-AU" sz="2800" b="1" dirty="0">
              <a:latin typeface="Verdana" panose="020B0604030504040204" pitchFamily="34" charset="0"/>
              <a:ea typeface="Verdana" panose="020B0604030504040204" pitchFamily="34" charset="0"/>
            </a:endParaRPr>
          </a:p>
        </p:txBody>
      </p:sp>
      <p:sp>
        <p:nvSpPr>
          <p:cNvPr id="36" name="TextBox 35">
            <a:extLst>
              <a:ext uri="{FF2B5EF4-FFF2-40B4-BE49-F238E27FC236}">
                <a16:creationId xmlns:a16="http://schemas.microsoft.com/office/drawing/2014/main" id="{3DB1C50D-F763-A880-8349-9D29491D5813}"/>
              </a:ext>
            </a:extLst>
          </p:cNvPr>
          <p:cNvSpPr txBox="1"/>
          <p:nvPr/>
        </p:nvSpPr>
        <p:spPr>
          <a:xfrm>
            <a:off x="15813080" y="15927105"/>
            <a:ext cx="13492747" cy="3539430"/>
          </a:xfrm>
          <a:prstGeom prst="rect">
            <a:avLst/>
          </a:prstGeom>
          <a:noFill/>
          <a:ln w="12700">
            <a:solidFill>
              <a:schemeClr val="bg2">
                <a:lumMod val="50000"/>
              </a:schemeClr>
            </a:solidFill>
          </a:ln>
        </p:spPr>
        <p:txBody>
          <a:bodyPr wrap="square" rtlCol="0">
            <a:spAutoFit/>
          </a:bodyPr>
          <a:lstStyle/>
          <a:p>
            <a:r>
              <a:rPr lang="en-AU" sz="2800" b="1" i="1" dirty="0">
                <a:effectLst/>
                <a:latin typeface="Verdana" panose="020B0604030504040204" pitchFamily="34" charset="0"/>
                <a:ea typeface="Verdana" panose="020B0604030504040204" pitchFamily="34" charset="0"/>
                <a:cs typeface="Calibri Light" panose="020F0302020204030204" pitchFamily="34" charset="0"/>
              </a:rPr>
              <a:t>"I think if I turn up to a regular birth, uhm, I would be, there's no doubt in my mind that I would just be so overloaded with that adrenaline response that I would just be going through the motions. I'm, I would have very little ability to try and think critically. Because it's so rare, I would just be desperately trying to remember the basics. Just a handful of dot points that I can recall and kind of work my way through and hope that they do the trick."</a:t>
            </a:r>
            <a:r>
              <a:rPr lang="en-AU" sz="2800" b="1" dirty="0">
                <a:effectLst/>
                <a:latin typeface="Verdana" panose="020B0604030504040204" pitchFamily="34" charset="0"/>
                <a:ea typeface="Verdana" panose="020B0604030504040204" pitchFamily="34" charset="0"/>
                <a:cs typeface="Calibri Light" panose="020F0302020204030204" pitchFamily="34" charset="0"/>
              </a:rPr>
              <a:t> </a:t>
            </a:r>
            <a:endParaRPr lang="en-AU" sz="2800" b="1" dirty="0">
              <a:latin typeface="Verdana" panose="020B0604030504040204" pitchFamily="34" charset="0"/>
              <a:ea typeface="Verdana" panose="020B0604030504040204" pitchFamily="34" charset="0"/>
            </a:endParaRPr>
          </a:p>
        </p:txBody>
      </p:sp>
      <p:sp>
        <p:nvSpPr>
          <p:cNvPr id="37" name="TextBox 36">
            <a:extLst>
              <a:ext uri="{FF2B5EF4-FFF2-40B4-BE49-F238E27FC236}">
                <a16:creationId xmlns:a16="http://schemas.microsoft.com/office/drawing/2014/main" id="{EDA7D967-A8C3-1B43-6E63-74B862C8EE82}"/>
              </a:ext>
            </a:extLst>
          </p:cNvPr>
          <p:cNvSpPr txBox="1"/>
          <p:nvPr/>
        </p:nvSpPr>
        <p:spPr>
          <a:xfrm>
            <a:off x="15813081" y="14727033"/>
            <a:ext cx="13492747" cy="954107"/>
          </a:xfrm>
          <a:prstGeom prst="rect">
            <a:avLst/>
          </a:prstGeom>
          <a:noFill/>
          <a:ln w="12700">
            <a:solidFill>
              <a:schemeClr val="bg2">
                <a:lumMod val="50000"/>
              </a:schemeClr>
            </a:solidFill>
          </a:ln>
        </p:spPr>
        <p:txBody>
          <a:bodyPr wrap="square" rtlCol="0">
            <a:spAutoFit/>
          </a:bodyPr>
          <a:lstStyle/>
          <a:p>
            <a:r>
              <a:rPr lang="en-AU" sz="2800" b="1" dirty="0">
                <a:effectLst/>
                <a:latin typeface="Verdana" panose="020B0604030504040204" pitchFamily="34" charset="0"/>
                <a:ea typeface="Verdana" panose="020B0604030504040204" pitchFamily="34" charset="0"/>
                <a:cs typeface="Calibri Light" panose="020F0302020204030204" pitchFamily="34" charset="0"/>
              </a:rPr>
              <a:t>[Regarding neonate complications and resuscitation] </a:t>
            </a:r>
            <a:r>
              <a:rPr lang="en-AU" sz="2800" b="1" i="1" dirty="0">
                <a:effectLst/>
                <a:latin typeface="Verdana" panose="020B0604030504040204" pitchFamily="34" charset="0"/>
                <a:ea typeface="Verdana" panose="020B0604030504040204" pitchFamily="34" charset="0"/>
                <a:cs typeface="Calibri Light" panose="020F0302020204030204" pitchFamily="34" charset="0"/>
              </a:rPr>
              <a:t>“they are tough cases and not nice to handle”</a:t>
            </a:r>
            <a:endParaRPr lang="en-AU" sz="2800" b="1" dirty="0">
              <a:latin typeface="Verdana" panose="020B0604030504040204" pitchFamily="34" charset="0"/>
              <a:ea typeface="Verdana" panose="020B0604030504040204" pitchFamily="34" charset="0"/>
            </a:endParaRPr>
          </a:p>
        </p:txBody>
      </p:sp>
      <p:sp>
        <p:nvSpPr>
          <p:cNvPr id="39" name="TextBox 38">
            <a:extLst>
              <a:ext uri="{FF2B5EF4-FFF2-40B4-BE49-F238E27FC236}">
                <a16:creationId xmlns:a16="http://schemas.microsoft.com/office/drawing/2014/main" id="{0ED91472-E547-9FC8-7054-AF40183629F5}"/>
              </a:ext>
            </a:extLst>
          </p:cNvPr>
          <p:cNvSpPr txBox="1"/>
          <p:nvPr/>
        </p:nvSpPr>
        <p:spPr>
          <a:xfrm>
            <a:off x="16010295" y="7272771"/>
            <a:ext cx="13295533" cy="523220"/>
          </a:xfrm>
          <a:prstGeom prst="rect">
            <a:avLst/>
          </a:prstGeom>
          <a:noFill/>
          <a:ln w="12700">
            <a:solidFill>
              <a:schemeClr val="accent2">
                <a:lumMod val="75000"/>
              </a:schemeClr>
            </a:solidFill>
          </a:ln>
        </p:spPr>
        <p:txBody>
          <a:bodyPr wrap="square" rtlCol="0">
            <a:spAutoFit/>
          </a:bodyPr>
          <a:lstStyle/>
          <a:p>
            <a:r>
              <a:rPr lang="en-AU" sz="2800" b="1" i="1" dirty="0">
                <a:effectLst/>
                <a:latin typeface="Verdana" panose="020B0604030504040204" pitchFamily="34" charset="0"/>
                <a:ea typeface="Verdana" panose="020B0604030504040204" pitchFamily="34" charset="0"/>
                <a:cs typeface="Calibri Light" panose="020F0302020204030204" pitchFamily="34" charset="0"/>
              </a:rPr>
              <a:t>"I would just ask her to close her legs 'til we got to hospital"</a:t>
            </a:r>
            <a:endParaRPr lang="en-AU" sz="2800" b="1" dirty="0">
              <a:latin typeface="Verdana" panose="020B0604030504040204" pitchFamily="34" charset="0"/>
              <a:ea typeface="Verdana" panose="020B0604030504040204" pitchFamily="34" charset="0"/>
            </a:endParaRPr>
          </a:p>
        </p:txBody>
      </p:sp>
      <p:sp>
        <p:nvSpPr>
          <p:cNvPr id="40" name="TextBox 39">
            <a:extLst>
              <a:ext uri="{FF2B5EF4-FFF2-40B4-BE49-F238E27FC236}">
                <a16:creationId xmlns:a16="http://schemas.microsoft.com/office/drawing/2014/main" id="{2D0EE55F-173F-2B86-D442-8B36EA441EE2}"/>
              </a:ext>
            </a:extLst>
          </p:cNvPr>
          <p:cNvSpPr txBox="1"/>
          <p:nvPr/>
        </p:nvSpPr>
        <p:spPr>
          <a:xfrm>
            <a:off x="15880820" y="20917146"/>
            <a:ext cx="7098938" cy="7417415"/>
          </a:xfrm>
          <a:prstGeom prst="rect">
            <a:avLst/>
          </a:prstGeom>
          <a:noFill/>
          <a:ln w="12700">
            <a:solidFill>
              <a:schemeClr val="accent6">
                <a:lumMod val="75000"/>
              </a:schemeClr>
            </a:solidFill>
          </a:ln>
        </p:spPr>
        <p:txBody>
          <a:bodyPr wrap="square" rtlCol="0">
            <a:spAutoFit/>
          </a:bodyPr>
          <a:lstStyle/>
          <a:p>
            <a:r>
              <a:rPr lang="en-AU" sz="2800" b="1" i="1" dirty="0">
                <a:effectLst/>
                <a:latin typeface="Verdana" panose="020B0604030504040204" pitchFamily="34" charset="0"/>
                <a:ea typeface="Verdana" panose="020B0604030504040204" pitchFamily="34" charset="0"/>
                <a:cs typeface="Calibri Light" panose="020F0302020204030204" pitchFamily="34" charset="0"/>
              </a:rPr>
              <a:t>"I don't think we're very good at history-taking. We don't ask enough questions … I think people sometimes are scared if a woman is in labour and she's you know, pushing, concentrating quite hard on the contractions, we aren't quite as comfortable with being willing to ask questions and ask more information because we're respectful of the fact that she's contracting and she's obviously working quite hard, but it's a barrier between us and our communication; so I don't think enough things are asked of patients, and they can answer.”</a:t>
            </a:r>
            <a:r>
              <a:rPr lang="en-AU" sz="2800" b="1" dirty="0">
                <a:effectLst/>
                <a:latin typeface="Verdana" panose="020B0604030504040204" pitchFamily="34" charset="0"/>
                <a:ea typeface="Verdana" panose="020B0604030504040204" pitchFamily="34" charset="0"/>
                <a:cs typeface="Calibri Light" panose="020F0302020204030204" pitchFamily="34" charset="0"/>
              </a:rPr>
              <a:t> </a:t>
            </a:r>
            <a:endParaRPr lang="en-AU" sz="2800" b="1" dirty="0">
              <a:latin typeface="Verdana" panose="020B0604030504040204" pitchFamily="34" charset="0"/>
              <a:ea typeface="Verdana" panose="020B0604030504040204" pitchFamily="34" charset="0"/>
            </a:endParaRPr>
          </a:p>
        </p:txBody>
      </p:sp>
      <p:sp>
        <p:nvSpPr>
          <p:cNvPr id="42" name="TextBox 41">
            <a:extLst>
              <a:ext uri="{FF2B5EF4-FFF2-40B4-BE49-F238E27FC236}">
                <a16:creationId xmlns:a16="http://schemas.microsoft.com/office/drawing/2014/main" id="{F64C67DA-B3F9-047E-BEFB-CB6A91153E03}"/>
              </a:ext>
            </a:extLst>
          </p:cNvPr>
          <p:cNvSpPr txBox="1"/>
          <p:nvPr/>
        </p:nvSpPr>
        <p:spPr>
          <a:xfrm>
            <a:off x="23672180" y="21011259"/>
            <a:ext cx="5633647" cy="6986528"/>
          </a:xfrm>
          <a:prstGeom prst="rect">
            <a:avLst/>
          </a:prstGeom>
          <a:noFill/>
          <a:ln w="12700">
            <a:solidFill>
              <a:schemeClr val="accent6">
                <a:lumMod val="75000"/>
              </a:schemeClr>
            </a:solidFill>
          </a:ln>
        </p:spPr>
        <p:txBody>
          <a:bodyPr wrap="square" rtlCol="0">
            <a:spAutoFit/>
          </a:bodyPr>
          <a:lstStyle/>
          <a:p>
            <a:r>
              <a:rPr lang="en-AU" sz="2800" b="1" i="1" dirty="0">
                <a:effectLst/>
                <a:latin typeface="Verdana" panose="020B0604030504040204" pitchFamily="34" charset="0"/>
                <a:ea typeface="Verdana" panose="020B0604030504040204" pitchFamily="34" charset="0"/>
                <a:cs typeface="Calibri Light" panose="020F0302020204030204" pitchFamily="34" charset="0"/>
              </a:rPr>
              <a:t>"Because that's certainly the message that I've got from reading and listening to other peoples’ research in this whole space. Is that what stands out is, is never, is never about, they fumble around when they were trying to clamp the cord. It's about, they made me feel terrible because they shoved me into the ambulance. Because all they [the paramedic] wanted to do was get out of there..." </a:t>
            </a:r>
            <a:endParaRPr lang="en-AU" sz="2800" b="1" dirty="0">
              <a:latin typeface="Verdana" panose="020B0604030504040204" pitchFamily="34" charset="0"/>
              <a:ea typeface="Verdana" panose="020B0604030504040204" pitchFamily="34" charset="0"/>
            </a:endParaRPr>
          </a:p>
        </p:txBody>
      </p:sp>
      <p:sp>
        <p:nvSpPr>
          <p:cNvPr id="46" name="TextBox 45">
            <a:extLst>
              <a:ext uri="{FF2B5EF4-FFF2-40B4-BE49-F238E27FC236}">
                <a16:creationId xmlns:a16="http://schemas.microsoft.com/office/drawing/2014/main" id="{B9B9C699-6D97-A85E-6095-F15C7BD8DBDB}"/>
              </a:ext>
            </a:extLst>
          </p:cNvPr>
          <p:cNvSpPr txBox="1"/>
          <p:nvPr/>
        </p:nvSpPr>
        <p:spPr>
          <a:xfrm>
            <a:off x="15294024" y="29688048"/>
            <a:ext cx="14234346" cy="1815882"/>
          </a:xfrm>
          <a:prstGeom prst="rect">
            <a:avLst/>
          </a:prstGeom>
          <a:noFill/>
          <a:ln w="12700">
            <a:solidFill>
              <a:schemeClr val="accent5">
                <a:lumMod val="75000"/>
              </a:schemeClr>
            </a:solidFill>
          </a:ln>
        </p:spPr>
        <p:txBody>
          <a:bodyPr wrap="square" rtlCol="0">
            <a:spAutoFit/>
          </a:bodyPr>
          <a:lstStyle/>
          <a:p>
            <a:r>
              <a:rPr lang="en-AU" sz="2800" b="1" dirty="0">
                <a:effectLst/>
                <a:latin typeface="Verdana" panose="020B0604030504040204" pitchFamily="34" charset="0"/>
                <a:ea typeface="Verdana" panose="020B0604030504040204" pitchFamily="34" charset="0"/>
                <a:cs typeface="Calibri Light" panose="020F0302020204030204" pitchFamily="34" charset="0"/>
              </a:rPr>
              <a:t>Specific requests to </a:t>
            </a:r>
            <a:r>
              <a:rPr lang="en-AU" sz="2800" b="1" dirty="0">
                <a:solidFill>
                  <a:schemeClr val="accent1">
                    <a:lumMod val="75000"/>
                  </a:schemeClr>
                </a:solidFill>
                <a:effectLst/>
                <a:latin typeface="Verdana" panose="020B0604030504040204" pitchFamily="34" charset="0"/>
                <a:ea typeface="Verdana" panose="020B0604030504040204" pitchFamily="34" charset="0"/>
                <a:cs typeface="Calibri Light" panose="020F0302020204030204" pitchFamily="34" charset="0"/>
              </a:rPr>
              <a:t>shadow a midwife </a:t>
            </a:r>
            <a:r>
              <a:rPr lang="en-AU" sz="2800" b="1" dirty="0">
                <a:effectLst/>
                <a:latin typeface="Verdana" panose="020B0604030504040204" pitchFamily="34" charset="0"/>
                <a:ea typeface="Verdana" panose="020B0604030504040204" pitchFamily="34" charset="0"/>
                <a:cs typeface="Calibri Light" panose="020F0302020204030204" pitchFamily="34" charset="0"/>
              </a:rPr>
              <a:t>for more substantial exposure and hands-on practice reflect the current deficiency felt by participants, however, may be impractical given the scarcity of available placement opportunities.</a:t>
            </a:r>
            <a:endParaRPr lang="en-AU" sz="2800" b="1" dirty="0">
              <a:latin typeface="Verdana" panose="020B0604030504040204" pitchFamily="34" charset="0"/>
              <a:ea typeface="Verdana" panose="020B0604030504040204" pitchFamily="34" charset="0"/>
            </a:endParaRPr>
          </a:p>
        </p:txBody>
      </p:sp>
      <p:pic>
        <p:nvPicPr>
          <p:cNvPr id="6" name="Picture 5">
            <a:extLst>
              <a:ext uri="{FF2B5EF4-FFF2-40B4-BE49-F238E27FC236}">
                <a16:creationId xmlns:a16="http://schemas.microsoft.com/office/drawing/2014/main" id="{CF6851BF-3E24-E493-E790-6D32B0EC15D2}"/>
              </a:ext>
            </a:extLst>
          </p:cNvPr>
          <p:cNvPicPr>
            <a:picLocks noChangeAspect="1"/>
          </p:cNvPicPr>
          <p:nvPr/>
        </p:nvPicPr>
        <p:blipFill>
          <a:blip r:embed="rId8"/>
          <a:stretch>
            <a:fillRect/>
          </a:stretch>
        </p:blipFill>
        <p:spPr>
          <a:xfrm>
            <a:off x="467456" y="18162112"/>
            <a:ext cx="5282448" cy="5282448"/>
          </a:xfrm>
          <a:prstGeom prst="rect">
            <a:avLst/>
          </a:prstGeom>
        </p:spPr>
      </p:pic>
      <p:pic>
        <p:nvPicPr>
          <p:cNvPr id="7" name="Picture 6">
            <a:extLst>
              <a:ext uri="{FF2B5EF4-FFF2-40B4-BE49-F238E27FC236}">
                <a16:creationId xmlns:a16="http://schemas.microsoft.com/office/drawing/2014/main" id="{34941A8D-1308-4F7F-EBE8-3F7D8F401ADF}"/>
              </a:ext>
            </a:extLst>
          </p:cNvPr>
          <p:cNvPicPr>
            <a:picLocks noChangeAspect="1"/>
          </p:cNvPicPr>
          <p:nvPr/>
        </p:nvPicPr>
        <p:blipFill>
          <a:blip r:embed="rId9"/>
          <a:stretch>
            <a:fillRect/>
          </a:stretch>
        </p:blipFill>
        <p:spPr>
          <a:xfrm>
            <a:off x="6045199" y="18220761"/>
            <a:ext cx="8735594" cy="5223799"/>
          </a:xfrm>
          <a:prstGeom prst="rect">
            <a:avLst/>
          </a:prstGeom>
        </p:spPr>
      </p:pic>
    </p:spTree>
    <p:extLst>
      <p:ext uri="{BB962C8B-B14F-4D97-AF65-F5344CB8AC3E}">
        <p14:creationId xmlns:p14="http://schemas.microsoft.com/office/powerpoint/2010/main" val="10491722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2346</TotalTime>
  <Words>1333</Words>
  <Application>Microsoft Office PowerPoint</Application>
  <PresentationFormat>Custom</PresentationFormat>
  <Paragraphs>101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Verdana</vt:lpstr>
      <vt:lpstr>Verdana Pro Cond SemiBold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JOHNSON</dc:creator>
  <cp:lastModifiedBy>Michella HILL</cp:lastModifiedBy>
  <cp:revision>18</cp:revision>
  <dcterms:created xsi:type="dcterms:W3CDTF">2023-05-02T14:40:36Z</dcterms:created>
  <dcterms:modified xsi:type="dcterms:W3CDTF">2023-08-15T04:00:48Z</dcterms:modified>
</cp:coreProperties>
</file>